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sldIdLst>
    <p:sldId id="256" r:id="rId2"/>
    <p:sldId id="260" r:id="rId3"/>
    <p:sldId id="265" r:id="rId4"/>
    <p:sldId id="271" r:id="rId5"/>
    <p:sldId id="269" r:id="rId6"/>
    <p:sldId id="294" r:id="rId7"/>
    <p:sldId id="280" r:id="rId8"/>
    <p:sldId id="287" r:id="rId9"/>
    <p:sldId id="274" r:id="rId10"/>
    <p:sldId id="263" r:id="rId11"/>
    <p:sldId id="288" r:id="rId12"/>
    <p:sldId id="295" r:id="rId13"/>
    <p:sldId id="296" r:id="rId14"/>
    <p:sldId id="297" r:id="rId15"/>
    <p:sldId id="298" r:id="rId16"/>
    <p:sldId id="301" r:id="rId17"/>
    <p:sldId id="302" r:id="rId18"/>
    <p:sldId id="300" r:id="rId19"/>
    <p:sldId id="299" r:id="rId20"/>
    <p:sldId id="266" r:id="rId21"/>
    <p:sldId id="303" r:id="rId22"/>
    <p:sldId id="304" r:id="rId23"/>
    <p:sldId id="305" r:id="rId24"/>
    <p:sldId id="306" r:id="rId25"/>
    <p:sldId id="307" r:id="rId26"/>
    <p:sldId id="308" r:id="rId27"/>
    <p:sldId id="309" r:id="rId28"/>
    <p:sldId id="310" r:id="rId29"/>
    <p:sldId id="267" r:id="rId30"/>
    <p:sldId id="289" r:id="rId31"/>
    <p:sldId id="258" r:id="rId32"/>
    <p:sldId id="257" r:id="rId33"/>
    <p:sldId id="290" r:id="rId34"/>
    <p:sldId id="259" r:id="rId35"/>
    <p:sldId id="291" r:id="rId36"/>
    <p:sldId id="261" r:id="rId37"/>
    <p:sldId id="264" r:id="rId38"/>
    <p:sldId id="292" r:id="rId39"/>
    <p:sldId id="278" r:id="rId40"/>
    <p:sldId id="293" r:id="rId41"/>
    <p:sldId id="270" r:id="rId42"/>
    <p:sldId id="311" r:id="rId43"/>
    <p:sldId id="312" r:id="rId44"/>
    <p:sldId id="313" r:id="rId45"/>
    <p:sldId id="314" r:id="rId46"/>
    <p:sldId id="315" r:id="rId47"/>
    <p:sldId id="316" r:id="rId48"/>
    <p:sldId id="317" r:id="rId49"/>
    <p:sldId id="262" r:id="rId50"/>
    <p:sldId id="268" r:id="rId51"/>
    <p:sldId id="273" r:id="rId52"/>
    <p:sldId id="276" r:id="rId53"/>
    <p:sldId id="281" r:id="rId54"/>
    <p:sldId id="277" r:id="rId55"/>
  </p:sldIdLst>
  <p:sldSz cx="18288000" cy="10287000"/>
  <p:notesSz cx="6858000" cy="9144000"/>
  <p:embeddedFontLst>
    <p:embeddedFont>
      <p:font typeface="Cambria" panose="02040503050406030204" pitchFamily="18" charset="0"/>
      <p:regular r:id="rId57"/>
      <p:bold r:id="rId58"/>
      <p:italic r:id="rId59"/>
      <p:boldItalic r:id="rId60"/>
    </p:embeddedFont>
    <p:embeddedFont>
      <p:font typeface="Grandview" panose="020B0502040204020203" pitchFamily="34" charset="0"/>
      <p:regular r:id="rId61"/>
      <p:bold r:id="rId62"/>
      <p:italic r:id="rId63"/>
      <p:boldItalic r:id="rId64"/>
    </p:embeddedFont>
    <p:embeddedFont>
      <p:font typeface="Kollektif" panose="020B0604020202020204" charset="0"/>
      <p:regular r:id="rId65"/>
    </p:embeddedFont>
    <p:embeddedFont>
      <p:font typeface="Lilita One" panose="020B060402020202020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5035"/>
    <a:srgbClr val="33A9DA"/>
    <a:srgbClr val="FF5D57"/>
    <a:srgbClr val="0342C0"/>
    <a:srgbClr val="F383B7"/>
    <a:srgbClr val="825E4E"/>
    <a:srgbClr val="016098"/>
    <a:srgbClr val="867CFF"/>
    <a:srgbClr val="FCA86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06DBC1-B109-4AE0-B329-EBBB0FAC92A1}" v="135" dt="2024-06-05T13:32:31.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552" autoAdjust="0"/>
  </p:normalViewPr>
  <p:slideViewPr>
    <p:cSldViewPr>
      <p:cViewPr>
        <p:scale>
          <a:sx n="60" d="100"/>
          <a:sy n="60" d="100"/>
        </p:scale>
        <p:origin x="1230" y="4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wari Devaraju" userId="dd404bc67b08b7c9" providerId="LiveId" clId="{3006DBC1-B109-4AE0-B329-EBBB0FAC92A1}"/>
    <pc:docChg chg="undo redo custSel addSld delSld modSld sldOrd">
      <pc:chgData name="Rajeshwari Devaraju" userId="dd404bc67b08b7c9" providerId="LiveId" clId="{3006DBC1-B109-4AE0-B329-EBBB0FAC92A1}" dt="2024-06-05T13:45:29.997" v="1820" actId="255"/>
      <pc:docMkLst>
        <pc:docMk/>
      </pc:docMkLst>
      <pc:sldChg chg="addSp delSp modSp mod ord">
        <pc:chgData name="Rajeshwari Devaraju" userId="dd404bc67b08b7c9" providerId="LiveId" clId="{3006DBC1-B109-4AE0-B329-EBBB0FAC92A1}" dt="2024-06-05T07:37:48.484" v="255"/>
        <pc:sldMkLst>
          <pc:docMk/>
          <pc:sldMk cId="0" sldId="257"/>
        </pc:sldMkLst>
        <pc:spChg chg="mod">
          <ac:chgData name="Rajeshwari Devaraju" userId="dd404bc67b08b7c9" providerId="LiveId" clId="{3006DBC1-B109-4AE0-B329-EBBB0FAC92A1}" dt="2024-06-05T07:34:29.457" v="203" actId="1076"/>
          <ac:spMkLst>
            <pc:docMk/>
            <pc:sldMk cId="0" sldId="257"/>
            <ac:spMk id="2" creationId="{00000000-0000-0000-0000-000000000000}"/>
          </ac:spMkLst>
        </pc:spChg>
        <pc:spChg chg="mod">
          <ac:chgData name="Rajeshwari Devaraju" userId="dd404bc67b08b7c9" providerId="LiveId" clId="{3006DBC1-B109-4AE0-B329-EBBB0FAC92A1}" dt="2024-06-05T07:31:27.806" v="164" actId="207"/>
          <ac:spMkLst>
            <pc:docMk/>
            <pc:sldMk cId="0" sldId="257"/>
            <ac:spMk id="3" creationId="{00000000-0000-0000-0000-000000000000}"/>
          </ac:spMkLst>
        </pc:spChg>
        <pc:spChg chg="mod">
          <ac:chgData name="Rajeshwari Devaraju" userId="dd404bc67b08b7c9" providerId="LiveId" clId="{3006DBC1-B109-4AE0-B329-EBBB0FAC92A1}" dt="2024-06-05T07:31:46.797" v="169"/>
          <ac:spMkLst>
            <pc:docMk/>
            <pc:sldMk cId="0" sldId="257"/>
            <ac:spMk id="7" creationId="{00000000-0000-0000-0000-000000000000}"/>
          </ac:spMkLst>
        </pc:spChg>
        <pc:spChg chg="mod">
          <ac:chgData name="Rajeshwari Devaraju" userId="dd404bc67b08b7c9" providerId="LiveId" clId="{3006DBC1-B109-4AE0-B329-EBBB0FAC92A1}" dt="2024-06-05T07:35:13.860" v="221" actId="5793"/>
          <ac:spMkLst>
            <pc:docMk/>
            <pc:sldMk cId="0" sldId="257"/>
            <ac:spMk id="8" creationId="{00000000-0000-0000-0000-000000000000}"/>
          </ac:spMkLst>
        </pc:spChg>
        <pc:spChg chg="mod">
          <ac:chgData name="Rajeshwari Devaraju" userId="dd404bc67b08b7c9" providerId="LiveId" clId="{3006DBC1-B109-4AE0-B329-EBBB0FAC92A1}" dt="2024-06-05T07:35:19.252" v="222" actId="1076"/>
          <ac:spMkLst>
            <pc:docMk/>
            <pc:sldMk cId="0" sldId="257"/>
            <ac:spMk id="21" creationId="{2BC73D6C-CF9B-354F-81F1-0164AB466D0C}"/>
          </ac:spMkLst>
        </pc:spChg>
        <pc:spChg chg="mod">
          <ac:chgData name="Rajeshwari Devaraju" userId="dd404bc67b08b7c9" providerId="LiveId" clId="{3006DBC1-B109-4AE0-B329-EBBB0FAC92A1}" dt="2024-06-05T07:34:37.512" v="206" actId="1076"/>
          <ac:spMkLst>
            <pc:docMk/>
            <pc:sldMk cId="0" sldId="257"/>
            <ac:spMk id="22" creationId="{A2488E7F-50B9-B35C-4B47-21B4EBA09B62}"/>
          </ac:spMkLst>
        </pc:spChg>
        <pc:spChg chg="mod">
          <ac:chgData name="Rajeshwari Devaraju" userId="dd404bc67b08b7c9" providerId="LiveId" clId="{3006DBC1-B109-4AE0-B329-EBBB0FAC92A1}" dt="2024-06-05T07:35:22.382" v="223" actId="1076"/>
          <ac:spMkLst>
            <pc:docMk/>
            <pc:sldMk cId="0" sldId="257"/>
            <ac:spMk id="23" creationId="{0728DD4D-C17F-0C08-4364-7BE842D620F6}"/>
          </ac:spMkLst>
        </pc:spChg>
        <pc:spChg chg="mod">
          <ac:chgData name="Rajeshwari Devaraju" userId="dd404bc67b08b7c9" providerId="LiveId" clId="{3006DBC1-B109-4AE0-B329-EBBB0FAC92A1}" dt="2024-06-05T07:37:48.484" v="255"/>
          <ac:spMkLst>
            <pc:docMk/>
            <pc:sldMk cId="0" sldId="257"/>
            <ac:spMk id="26" creationId="{F83FA6B1-1297-B02F-AB69-EE425F5B6A78}"/>
          </ac:spMkLst>
        </pc:spChg>
        <pc:spChg chg="mod">
          <ac:chgData name="Rajeshwari Devaraju" userId="dd404bc67b08b7c9" providerId="LiveId" clId="{3006DBC1-B109-4AE0-B329-EBBB0FAC92A1}" dt="2024-06-05T07:33:13.667" v="186"/>
          <ac:spMkLst>
            <pc:docMk/>
            <pc:sldMk cId="0" sldId="257"/>
            <ac:spMk id="27" creationId="{36135F85-7793-70E9-A467-95CE9D26B84F}"/>
          </ac:spMkLst>
        </pc:spChg>
        <pc:spChg chg="mod">
          <ac:chgData name="Rajeshwari Devaraju" userId="dd404bc67b08b7c9" providerId="LiveId" clId="{3006DBC1-B109-4AE0-B329-EBBB0FAC92A1}" dt="2024-06-05T07:37:24.796" v="251" actId="14100"/>
          <ac:spMkLst>
            <pc:docMk/>
            <pc:sldMk cId="0" sldId="257"/>
            <ac:spMk id="28" creationId="{FE2364BF-D609-AF43-6ECC-E548F66E0B10}"/>
          </ac:spMkLst>
        </pc:spChg>
        <pc:spChg chg="mod">
          <ac:chgData name="Rajeshwari Devaraju" userId="dd404bc67b08b7c9" providerId="LiveId" clId="{3006DBC1-B109-4AE0-B329-EBBB0FAC92A1}" dt="2024-06-05T07:36:08.978" v="238" actId="5793"/>
          <ac:spMkLst>
            <pc:docMk/>
            <pc:sldMk cId="0" sldId="257"/>
            <ac:spMk id="31" creationId="{D3F31599-481C-D3EF-A812-7A73DC785808}"/>
          </ac:spMkLst>
        </pc:spChg>
        <pc:spChg chg="mod">
          <ac:chgData name="Rajeshwari Devaraju" userId="dd404bc67b08b7c9" providerId="LiveId" clId="{3006DBC1-B109-4AE0-B329-EBBB0FAC92A1}" dt="2024-06-05T07:33:31.759" v="190" actId="1076"/>
          <ac:spMkLst>
            <pc:docMk/>
            <pc:sldMk cId="0" sldId="257"/>
            <ac:spMk id="32" creationId="{BC346B83-1F4E-94E7-5592-7AE108C9E85D}"/>
          </ac:spMkLst>
        </pc:spChg>
        <pc:spChg chg="mod">
          <ac:chgData name="Rajeshwari Devaraju" userId="dd404bc67b08b7c9" providerId="LiveId" clId="{3006DBC1-B109-4AE0-B329-EBBB0FAC92A1}" dt="2024-06-05T07:35:56.676" v="232"/>
          <ac:spMkLst>
            <pc:docMk/>
            <pc:sldMk cId="0" sldId="257"/>
            <ac:spMk id="33" creationId="{75B40756-4AD2-F048-B342-CA9511A1F02F}"/>
          </ac:spMkLst>
        </pc:spChg>
        <pc:spChg chg="mod">
          <ac:chgData name="Rajeshwari Devaraju" userId="dd404bc67b08b7c9" providerId="LiveId" clId="{3006DBC1-B109-4AE0-B329-EBBB0FAC92A1}" dt="2024-06-05T07:35:29.111" v="224" actId="1076"/>
          <ac:spMkLst>
            <pc:docMk/>
            <pc:sldMk cId="0" sldId="257"/>
            <ac:spMk id="36" creationId="{8D1FD08E-CBD8-C3D8-6405-48CF3C159A5C}"/>
          </ac:spMkLst>
        </pc:spChg>
        <pc:spChg chg="mod">
          <ac:chgData name="Rajeshwari Devaraju" userId="dd404bc67b08b7c9" providerId="LiveId" clId="{3006DBC1-B109-4AE0-B329-EBBB0FAC92A1}" dt="2024-06-05T07:34:18.122" v="201" actId="1076"/>
          <ac:spMkLst>
            <pc:docMk/>
            <pc:sldMk cId="0" sldId="257"/>
            <ac:spMk id="37" creationId="{8436D9F1-6A62-BE6A-74DE-627F20088BC0}"/>
          </ac:spMkLst>
        </pc:spChg>
        <pc:spChg chg="mod">
          <ac:chgData name="Rajeshwari Devaraju" userId="dd404bc67b08b7c9" providerId="LiveId" clId="{3006DBC1-B109-4AE0-B329-EBBB0FAC92A1}" dt="2024-06-05T07:35:33.601" v="225" actId="1076"/>
          <ac:spMkLst>
            <pc:docMk/>
            <pc:sldMk cId="0" sldId="257"/>
            <ac:spMk id="38" creationId="{29678E03-C081-DCDA-D108-1A423A3BE38C}"/>
          </ac:spMkLst>
        </pc:spChg>
        <pc:grpChg chg="mod">
          <ac:chgData name="Rajeshwari Devaraju" userId="dd404bc67b08b7c9" providerId="LiveId" clId="{3006DBC1-B109-4AE0-B329-EBBB0FAC92A1}" dt="2024-06-05T07:35:40.027" v="226" actId="14100"/>
          <ac:grpSpMkLst>
            <pc:docMk/>
            <pc:sldMk cId="0" sldId="257"/>
            <ac:grpSpMk id="4" creationId="{00000000-0000-0000-0000-000000000000}"/>
          </ac:grpSpMkLst>
        </pc:grpChg>
        <pc:grpChg chg="del">
          <ac:chgData name="Rajeshwari Devaraju" userId="dd404bc67b08b7c9" providerId="LiveId" clId="{3006DBC1-B109-4AE0-B329-EBBB0FAC92A1}" dt="2024-06-05T07:32:30.970" v="175" actId="478"/>
          <ac:grpSpMkLst>
            <pc:docMk/>
            <pc:sldMk cId="0" sldId="257"/>
            <ac:grpSpMk id="9" creationId="{00000000-0000-0000-0000-000000000000}"/>
          </ac:grpSpMkLst>
        </pc:grpChg>
        <pc:grpChg chg="del">
          <ac:chgData name="Rajeshwari Devaraju" userId="dd404bc67b08b7c9" providerId="LiveId" clId="{3006DBC1-B109-4AE0-B329-EBBB0FAC92A1}" dt="2024-06-05T07:32:33.274" v="176" actId="478"/>
          <ac:grpSpMkLst>
            <pc:docMk/>
            <pc:sldMk cId="0" sldId="257"/>
            <ac:grpSpMk id="14" creationId="{00000000-0000-0000-0000-000000000000}"/>
          </ac:grpSpMkLst>
        </pc:grpChg>
        <pc:grpChg chg="add mod">
          <ac:chgData name="Rajeshwari Devaraju" userId="dd404bc67b08b7c9" providerId="LiveId" clId="{3006DBC1-B109-4AE0-B329-EBBB0FAC92A1}" dt="2024-06-05T07:37:06.176" v="247" actId="14100"/>
          <ac:grpSpMkLst>
            <pc:docMk/>
            <pc:sldMk cId="0" sldId="257"/>
            <ac:grpSpMk id="19" creationId="{339CE8C0-9E6F-98BE-78DE-0716D10B2642}"/>
          </ac:grpSpMkLst>
        </pc:grpChg>
        <pc:grpChg chg="mod">
          <ac:chgData name="Rajeshwari Devaraju" userId="dd404bc67b08b7c9" providerId="LiveId" clId="{3006DBC1-B109-4AE0-B329-EBBB0FAC92A1}" dt="2024-06-05T07:32:37.021" v="177"/>
          <ac:grpSpMkLst>
            <pc:docMk/>
            <pc:sldMk cId="0" sldId="257"/>
            <ac:grpSpMk id="20" creationId="{F72CEF29-6C54-778A-860C-CB50AA2B96DD}"/>
          </ac:grpSpMkLst>
        </pc:grpChg>
        <pc:grpChg chg="add mod">
          <ac:chgData name="Rajeshwari Devaraju" userId="dd404bc67b08b7c9" providerId="LiveId" clId="{3006DBC1-B109-4AE0-B329-EBBB0FAC92A1}" dt="2024-06-05T07:36:30.984" v="242" actId="1076"/>
          <ac:grpSpMkLst>
            <pc:docMk/>
            <pc:sldMk cId="0" sldId="257"/>
            <ac:grpSpMk id="24" creationId="{EA87EEFF-68CA-FB1B-6230-027F42AB8472}"/>
          </ac:grpSpMkLst>
        </pc:grpChg>
        <pc:grpChg chg="mod">
          <ac:chgData name="Rajeshwari Devaraju" userId="dd404bc67b08b7c9" providerId="LiveId" clId="{3006DBC1-B109-4AE0-B329-EBBB0FAC92A1}" dt="2024-06-05T07:33:13.667" v="186"/>
          <ac:grpSpMkLst>
            <pc:docMk/>
            <pc:sldMk cId="0" sldId="257"/>
            <ac:grpSpMk id="25" creationId="{2425BF3E-E945-9E02-5AD5-B2A8D7FFC094}"/>
          </ac:grpSpMkLst>
        </pc:grpChg>
        <pc:grpChg chg="add mod">
          <ac:chgData name="Rajeshwari Devaraju" userId="dd404bc67b08b7c9" providerId="LiveId" clId="{3006DBC1-B109-4AE0-B329-EBBB0FAC92A1}" dt="2024-06-05T07:37:13.886" v="248" actId="1076"/>
          <ac:grpSpMkLst>
            <pc:docMk/>
            <pc:sldMk cId="0" sldId="257"/>
            <ac:grpSpMk id="29" creationId="{A343BB0D-3F9D-FCF9-B14B-9CCBC200100C}"/>
          </ac:grpSpMkLst>
        </pc:grpChg>
        <pc:grpChg chg="mod">
          <ac:chgData name="Rajeshwari Devaraju" userId="dd404bc67b08b7c9" providerId="LiveId" clId="{3006DBC1-B109-4AE0-B329-EBBB0FAC92A1}" dt="2024-06-05T07:33:19.025" v="188"/>
          <ac:grpSpMkLst>
            <pc:docMk/>
            <pc:sldMk cId="0" sldId="257"/>
            <ac:grpSpMk id="30" creationId="{CB2DCB7A-DB65-8AAD-99FE-C93B931F7D1C}"/>
          </ac:grpSpMkLst>
        </pc:grpChg>
        <pc:grpChg chg="add mod">
          <ac:chgData name="Rajeshwari Devaraju" userId="dd404bc67b08b7c9" providerId="LiveId" clId="{3006DBC1-B109-4AE0-B329-EBBB0FAC92A1}" dt="2024-06-05T07:35:46.718" v="227" actId="14100"/>
          <ac:grpSpMkLst>
            <pc:docMk/>
            <pc:sldMk cId="0" sldId="257"/>
            <ac:grpSpMk id="34" creationId="{CB7D36E0-D5DF-55BF-C288-789E35259A8C}"/>
          </ac:grpSpMkLst>
        </pc:grpChg>
        <pc:grpChg chg="mod">
          <ac:chgData name="Rajeshwari Devaraju" userId="dd404bc67b08b7c9" providerId="LiveId" clId="{3006DBC1-B109-4AE0-B329-EBBB0FAC92A1}" dt="2024-06-05T07:33:45.729" v="192"/>
          <ac:grpSpMkLst>
            <pc:docMk/>
            <pc:sldMk cId="0" sldId="257"/>
            <ac:grpSpMk id="35" creationId="{ABDEA0C6-B3AB-E20C-09DB-8ED1AC29AA01}"/>
          </ac:grpSpMkLst>
        </pc:grpChg>
      </pc:sldChg>
      <pc:sldChg chg="addSp delSp modSp mod ord">
        <pc:chgData name="Rajeshwari Devaraju" userId="dd404bc67b08b7c9" providerId="LiveId" clId="{3006DBC1-B109-4AE0-B329-EBBB0FAC92A1}" dt="2024-06-05T07:30:48.044" v="157" actId="14100"/>
        <pc:sldMkLst>
          <pc:docMk/>
          <pc:sldMk cId="0" sldId="258"/>
        </pc:sldMkLst>
        <pc:spChg chg="mod">
          <ac:chgData name="Rajeshwari Devaraju" userId="dd404bc67b08b7c9" providerId="LiveId" clId="{3006DBC1-B109-4AE0-B329-EBBB0FAC92A1}" dt="2024-06-05T07:25:51.542" v="114"/>
          <ac:spMkLst>
            <pc:docMk/>
            <pc:sldMk cId="0" sldId="258"/>
            <ac:spMk id="2" creationId="{00000000-0000-0000-0000-000000000000}"/>
          </ac:spMkLst>
        </pc:spChg>
        <pc:spChg chg="del">
          <ac:chgData name="Rajeshwari Devaraju" userId="dd404bc67b08b7c9" providerId="LiveId" clId="{3006DBC1-B109-4AE0-B329-EBBB0FAC92A1}" dt="2024-06-05T07:29:21.871" v="142" actId="478"/>
          <ac:spMkLst>
            <pc:docMk/>
            <pc:sldMk cId="0" sldId="258"/>
            <ac:spMk id="3" creationId="{00000000-0000-0000-0000-000000000000}"/>
          </ac:spMkLst>
        </pc:spChg>
        <pc:spChg chg="del">
          <ac:chgData name="Rajeshwari Devaraju" userId="dd404bc67b08b7c9" providerId="LiveId" clId="{3006DBC1-B109-4AE0-B329-EBBB0FAC92A1}" dt="2024-06-05T07:29:25.950" v="143" actId="478"/>
          <ac:spMkLst>
            <pc:docMk/>
            <pc:sldMk cId="0" sldId="258"/>
            <ac:spMk id="4" creationId="{00000000-0000-0000-0000-000000000000}"/>
          </ac:spMkLst>
        </pc:spChg>
        <pc:spChg chg="del">
          <ac:chgData name="Rajeshwari Devaraju" userId="dd404bc67b08b7c9" providerId="LiveId" clId="{3006DBC1-B109-4AE0-B329-EBBB0FAC92A1}" dt="2024-06-05T07:28:47.152" v="132" actId="478"/>
          <ac:spMkLst>
            <pc:docMk/>
            <pc:sldMk cId="0" sldId="258"/>
            <ac:spMk id="5" creationId="{00000000-0000-0000-0000-000000000000}"/>
          </ac:spMkLst>
        </pc:spChg>
        <pc:spChg chg="mod">
          <ac:chgData name="Rajeshwari Devaraju" userId="dd404bc67b08b7c9" providerId="LiveId" clId="{3006DBC1-B109-4AE0-B329-EBBB0FAC92A1}" dt="2024-06-05T07:28:22.930" v="127" actId="255"/>
          <ac:spMkLst>
            <pc:docMk/>
            <pc:sldMk cId="0" sldId="258"/>
            <ac:spMk id="7" creationId="{00000000-0000-0000-0000-000000000000}"/>
          </ac:spMkLst>
        </pc:spChg>
        <pc:spChg chg="del mod">
          <ac:chgData name="Rajeshwari Devaraju" userId="dd404bc67b08b7c9" providerId="LiveId" clId="{3006DBC1-B109-4AE0-B329-EBBB0FAC92A1}" dt="2024-06-05T07:29:01.197" v="135" actId="478"/>
          <ac:spMkLst>
            <pc:docMk/>
            <pc:sldMk cId="0" sldId="258"/>
            <ac:spMk id="10" creationId="{00000000-0000-0000-0000-000000000000}"/>
          </ac:spMkLst>
        </pc:spChg>
        <pc:spChg chg="mod topLvl">
          <ac:chgData name="Rajeshwari Devaraju" userId="dd404bc67b08b7c9" providerId="LiveId" clId="{3006DBC1-B109-4AE0-B329-EBBB0FAC92A1}" dt="2024-06-05T07:29:18.915" v="141" actId="14100"/>
          <ac:spMkLst>
            <pc:docMk/>
            <pc:sldMk cId="0" sldId="258"/>
            <ac:spMk id="12" creationId="{00000000-0000-0000-0000-000000000000}"/>
          </ac:spMkLst>
        </pc:spChg>
        <pc:spChg chg="del">
          <ac:chgData name="Rajeshwari Devaraju" userId="dd404bc67b08b7c9" providerId="LiveId" clId="{3006DBC1-B109-4AE0-B329-EBBB0FAC92A1}" dt="2024-06-05T07:29:04.609" v="136" actId="478"/>
          <ac:spMkLst>
            <pc:docMk/>
            <pc:sldMk cId="0" sldId="258"/>
            <ac:spMk id="14" creationId="{00000000-0000-0000-0000-000000000000}"/>
          </ac:spMkLst>
        </pc:spChg>
        <pc:spChg chg="del mod topLvl">
          <ac:chgData name="Rajeshwari Devaraju" userId="dd404bc67b08b7c9" providerId="LiveId" clId="{3006DBC1-B109-4AE0-B329-EBBB0FAC92A1}" dt="2024-06-05T07:29:15.088" v="140" actId="478"/>
          <ac:spMkLst>
            <pc:docMk/>
            <pc:sldMk cId="0" sldId="258"/>
            <ac:spMk id="15" creationId="{00000000-0000-0000-0000-000000000000}"/>
          </ac:spMkLst>
        </pc:spChg>
        <pc:spChg chg="add mod">
          <ac:chgData name="Rajeshwari Devaraju" userId="dd404bc67b08b7c9" providerId="LiveId" clId="{3006DBC1-B109-4AE0-B329-EBBB0FAC92A1}" dt="2024-06-05T07:30:40.378" v="155" actId="1076"/>
          <ac:spMkLst>
            <pc:docMk/>
            <pc:sldMk cId="0" sldId="258"/>
            <ac:spMk id="22" creationId="{B54EAC21-CB9F-00FC-607E-2CC3B4155E7E}"/>
          </ac:spMkLst>
        </pc:spChg>
        <pc:spChg chg="add mod">
          <ac:chgData name="Rajeshwari Devaraju" userId="dd404bc67b08b7c9" providerId="LiveId" clId="{3006DBC1-B109-4AE0-B329-EBBB0FAC92A1}" dt="2024-06-05T07:30:48.044" v="157" actId="14100"/>
          <ac:spMkLst>
            <pc:docMk/>
            <pc:sldMk cId="0" sldId="258"/>
            <ac:spMk id="23" creationId="{23947ADD-4E2E-FA11-5558-D9297EF95BDE}"/>
          </ac:spMkLst>
        </pc:spChg>
        <pc:grpChg chg="del">
          <ac:chgData name="Rajeshwari Devaraju" userId="dd404bc67b08b7c9" providerId="LiveId" clId="{3006DBC1-B109-4AE0-B329-EBBB0FAC92A1}" dt="2024-06-05T07:29:01.197" v="135" actId="478"/>
          <ac:grpSpMkLst>
            <pc:docMk/>
            <pc:sldMk cId="0" sldId="258"/>
            <ac:grpSpMk id="8" creationId="{00000000-0000-0000-0000-000000000000}"/>
          </ac:grpSpMkLst>
        </pc:grpChg>
        <pc:grpChg chg="add del mod">
          <ac:chgData name="Rajeshwari Devaraju" userId="dd404bc67b08b7c9" providerId="LiveId" clId="{3006DBC1-B109-4AE0-B329-EBBB0FAC92A1}" dt="2024-06-05T07:29:15.088" v="140" actId="478"/>
          <ac:grpSpMkLst>
            <pc:docMk/>
            <pc:sldMk cId="0" sldId="258"/>
            <ac:grpSpMk id="11" creationId="{00000000-0000-0000-0000-000000000000}"/>
          </ac:grpSpMkLst>
        </pc:grpChg>
        <pc:grpChg chg="del">
          <ac:chgData name="Rajeshwari Devaraju" userId="dd404bc67b08b7c9" providerId="LiveId" clId="{3006DBC1-B109-4AE0-B329-EBBB0FAC92A1}" dt="2024-06-05T07:29:04.609" v="136" actId="478"/>
          <ac:grpSpMkLst>
            <pc:docMk/>
            <pc:sldMk cId="0" sldId="258"/>
            <ac:grpSpMk id="13" creationId="{00000000-0000-0000-0000-000000000000}"/>
          </ac:grpSpMkLst>
        </pc:grpChg>
        <pc:grpChg chg="del">
          <ac:chgData name="Rajeshwari Devaraju" userId="dd404bc67b08b7c9" providerId="LiveId" clId="{3006DBC1-B109-4AE0-B329-EBBB0FAC92A1}" dt="2024-06-05T07:28:45.383" v="131" actId="478"/>
          <ac:grpSpMkLst>
            <pc:docMk/>
            <pc:sldMk cId="0" sldId="258"/>
            <ac:grpSpMk id="16" creationId="{00000000-0000-0000-0000-000000000000}"/>
          </ac:grpSpMkLst>
        </pc:grpChg>
      </pc:sldChg>
      <pc:sldChg chg="addSp delSp modSp mod ord">
        <pc:chgData name="Rajeshwari Devaraju" userId="dd404bc67b08b7c9" providerId="LiveId" clId="{3006DBC1-B109-4AE0-B329-EBBB0FAC92A1}" dt="2024-06-05T07:46:09.497" v="348" actId="207"/>
        <pc:sldMkLst>
          <pc:docMk/>
          <pc:sldMk cId="0" sldId="259"/>
        </pc:sldMkLst>
        <pc:spChg chg="mod">
          <ac:chgData name="Rajeshwari Devaraju" userId="dd404bc67b08b7c9" providerId="LiveId" clId="{3006DBC1-B109-4AE0-B329-EBBB0FAC92A1}" dt="2024-06-05T07:44:09.735" v="324" actId="1076"/>
          <ac:spMkLst>
            <pc:docMk/>
            <pc:sldMk cId="0" sldId="259"/>
            <ac:spMk id="2" creationId="{00000000-0000-0000-0000-000000000000}"/>
          </ac:spMkLst>
        </pc:spChg>
        <pc:spChg chg="mod">
          <ac:chgData name="Rajeshwari Devaraju" userId="dd404bc67b08b7c9" providerId="LiveId" clId="{3006DBC1-B109-4AE0-B329-EBBB0FAC92A1}" dt="2024-06-05T07:41:22.574" v="287" actId="6549"/>
          <ac:spMkLst>
            <pc:docMk/>
            <pc:sldMk cId="0" sldId="259"/>
            <ac:spMk id="9" creationId="{00000000-0000-0000-0000-000000000000}"/>
          </ac:spMkLst>
        </pc:spChg>
        <pc:spChg chg="mod">
          <ac:chgData name="Rajeshwari Devaraju" userId="dd404bc67b08b7c9" providerId="LiveId" clId="{3006DBC1-B109-4AE0-B329-EBBB0FAC92A1}" dt="2024-06-05T07:41:25.638" v="289" actId="6549"/>
          <ac:spMkLst>
            <pc:docMk/>
            <pc:sldMk cId="0" sldId="259"/>
            <ac:spMk id="14" creationId="{00000000-0000-0000-0000-000000000000}"/>
          </ac:spMkLst>
        </pc:spChg>
        <pc:spChg chg="del">
          <ac:chgData name="Rajeshwari Devaraju" userId="dd404bc67b08b7c9" providerId="LiveId" clId="{3006DBC1-B109-4AE0-B329-EBBB0FAC92A1}" dt="2024-06-05T07:41:29.205" v="291" actId="478"/>
          <ac:spMkLst>
            <pc:docMk/>
            <pc:sldMk cId="0" sldId="259"/>
            <ac:spMk id="18" creationId="{00000000-0000-0000-0000-000000000000}"/>
          </ac:spMkLst>
        </pc:spChg>
        <pc:spChg chg="del">
          <ac:chgData name="Rajeshwari Devaraju" userId="dd404bc67b08b7c9" providerId="LiveId" clId="{3006DBC1-B109-4AE0-B329-EBBB0FAC92A1}" dt="2024-06-05T07:41:20.853" v="286" actId="478"/>
          <ac:spMkLst>
            <pc:docMk/>
            <pc:sldMk cId="0" sldId="259"/>
            <ac:spMk id="19" creationId="{00000000-0000-0000-0000-000000000000}"/>
          </ac:spMkLst>
        </pc:spChg>
        <pc:spChg chg="del">
          <ac:chgData name="Rajeshwari Devaraju" userId="dd404bc67b08b7c9" providerId="LiveId" clId="{3006DBC1-B109-4AE0-B329-EBBB0FAC92A1}" dt="2024-06-05T07:41:18.610" v="285" actId="478"/>
          <ac:spMkLst>
            <pc:docMk/>
            <pc:sldMk cId="0" sldId="259"/>
            <ac:spMk id="20" creationId="{00000000-0000-0000-0000-000000000000}"/>
          </ac:spMkLst>
        </pc:spChg>
        <pc:spChg chg="add mod">
          <ac:chgData name="Rajeshwari Devaraju" userId="dd404bc67b08b7c9" providerId="LiveId" clId="{3006DBC1-B109-4AE0-B329-EBBB0FAC92A1}" dt="2024-06-05T07:46:09.497" v="348" actId="207"/>
          <ac:spMkLst>
            <pc:docMk/>
            <pc:sldMk cId="0" sldId="259"/>
            <ac:spMk id="22" creationId="{2BF8C80A-4B47-C82B-5310-F8622C215749}"/>
          </ac:spMkLst>
        </pc:spChg>
        <pc:grpChg chg="del">
          <ac:chgData name="Rajeshwari Devaraju" userId="dd404bc67b08b7c9" providerId="LiveId" clId="{3006DBC1-B109-4AE0-B329-EBBB0FAC92A1}" dt="2024-06-05T07:41:15.515" v="283" actId="478"/>
          <ac:grpSpMkLst>
            <pc:docMk/>
            <pc:sldMk cId="0" sldId="259"/>
            <ac:grpSpMk id="3" creationId="{00000000-0000-0000-0000-000000000000}"/>
          </ac:grpSpMkLst>
        </pc:grpChg>
        <pc:grpChg chg="del">
          <ac:chgData name="Rajeshwari Devaraju" userId="dd404bc67b08b7c9" providerId="LiveId" clId="{3006DBC1-B109-4AE0-B329-EBBB0FAC92A1}" dt="2024-06-05T07:41:24.057" v="288" actId="478"/>
          <ac:grpSpMkLst>
            <pc:docMk/>
            <pc:sldMk cId="0" sldId="259"/>
            <ac:grpSpMk id="8" creationId="{00000000-0000-0000-0000-000000000000}"/>
          </ac:grpSpMkLst>
        </pc:grpChg>
        <pc:grpChg chg="del">
          <ac:chgData name="Rajeshwari Devaraju" userId="dd404bc67b08b7c9" providerId="LiveId" clId="{3006DBC1-B109-4AE0-B329-EBBB0FAC92A1}" dt="2024-06-05T07:41:27.830" v="290" actId="478"/>
          <ac:grpSpMkLst>
            <pc:docMk/>
            <pc:sldMk cId="0" sldId="259"/>
            <ac:grpSpMk id="13" creationId="{00000000-0000-0000-0000-000000000000}"/>
          </ac:grpSpMkLst>
        </pc:grpChg>
      </pc:sldChg>
      <pc:sldChg chg="modSp mod ord">
        <pc:chgData name="Rajeshwari Devaraju" userId="dd404bc67b08b7c9" providerId="LiveId" clId="{3006DBC1-B109-4AE0-B329-EBBB0FAC92A1}" dt="2024-06-05T07:51:15.065" v="391"/>
        <pc:sldMkLst>
          <pc:docMk/>
          <pc:sldMk cId="0" sldId="261"/>
        </pc:sldMkLst>
        <pc:spChg chg="mod">
          <ac:chgData name="Rajeshwari Devaraju" userId="dd404bc67b08b7c9" providerId="LiveId" clId="{3006DBC1-B109-4AE0-B329-EBBB0FAC92A1}" dt="2024-06-05T07:49:08.199" v="374"/>
          <ac:spMkLst>
            <pc:docMk/>
            <pc:sldMk cId="0" sldId="261"/>
            <ac:spMk id="5" creationId="{00000000-0000-0000-0000-000000000000}"/>
          </ac:spMkLst>
        </pc:spChg>
        <pc:spChg chg="mod">
          <ac:chgData name="Rajeshwari Devaraju" userId="dd404bc67b08b7c9" providerId="LiveId" clId="{3006DBC1-B109-4AE0-B329-EBBB0FAC92A1}" dt="2024-06-05T07:51:08.018" v="389" actId="108"/>
          <ac:spMkLst>
            <pc:docMk/>
            <pc:sldMk cId="0" sldId="261"/>
            <ac:spMk id="6" creationId="{00000000-0000-0000-0000-000000000000}"/>
          </ac:spMkLst>
        </pc:spChg>
        <pc:spChg chg="mod">
          <ac:chgData name="Rajeshwari Devaraju" userId="dd404bc67b08b7c9" providerId="LiveId" clId="{3006DBC1-B109-4AE0-B329-EBBB0FAC92A1}" dt="2024-06-05T07:48:16.050" v="362" actId="14100"/>
          <ac:spMkLst>
            <pc:docMk/>
            <pc:sldMk cId="0" sldId="261"/>
            <ac:spMk id="7" creationId="{00000000-0000-0000-0000-000000000000}"/>
          </ac:spMkLst>
        </pc:spChg>
        <pc:grpChg chg="mod">
          <ac:chgData name="Rajeshwari Devaraju" userId="dd404bc67b08b7c9" providerId="LiveId" clId="{3006DBC1-B109-4AE0-B329-EBBB0FAC92A1}" dt="2024-06-05T07:49:12.446" v="375" actId="14100"/>
          <ac:grpSpMkLst>
            <pc:docMk/>
            <pc:sldMk cId="0" sldId="261"/>
            <ac:grpSpMk id="4" creationId="{00000000-0000-0000-0000-000000000000}"/>
          </ac:grpSpMkLst>
        </pc:grpChg>
      </pc:sldChg>
      <pc:sldChg chg="modSp mod ord">
        <pc:chgData name="Rajeshwari Devaraju" userId="dd404bc67b08b7c9" providerId="LiveId" clId="{3006DBC1-B109-4AE0-B329-EBBB0FAC92A1}" dt="2024-06-05T13:45:29.997" v="1820" actId="255"/>
        <pc:sldMkLst>
          <pc:docMk/>
          <pc:sldMk cId="0" sldId="262"/>
        </pc:sldMkLst>
        <pc:spChg chg="mod">
          <ac:chgData name="Rajeshwari Devaraju" userId="dd404bc67b08b7c9" providerId="LiveId" clId="{3006DBC1-B109-4AE0-B329-EBBB0FAC92A1}" dt="2024-06-05T12:39:58.935" v="1275" actId="20577"/>
          <ac:spMkLst>
            <pc:docMk/>
            <pc:sldMk cId="0" sldId="262"/>
            <ac:spMk id="5" creationId="{00000000-0000-0000-0000-000000000000}"/>
          </ac:spMkLst>
        </pc:spChg>
        <pc:graphicFrameChg chg="mod modGraphic">
          <ac:chgData name="Rajeshwari Devaraju" userId="dd404bc67b08b7c9" providerId="LiveId" clId="{3006DBC1-B109-4AE0-B329-EBBB0FAC92A1}" dt="2024-06-05T13:45:29.997" v="1820" actId="255"/>
          <ac:graphicFrameMkLst>
            <pc:docMk/>
            <pc:sldMk cId="0" sldId="262"/>
            <ac:graphicFrameMk id="2" creationId="{00000000-0000-0000-0000-000000000000}"/>
          </ac:graphicFrameMkLst>
        </pc:graphicFrameChg>
      </pc:sldChg>
      <pc:sldChg chg="modSp mod">
        <pc:chgData name="Rajeshwari Devaraju" userId="dd404bc67b08b7c9" providerId="LiveId" clId="{3006DBC1-B109-4AE0-B329-EBBB0FAC92A1}" dt="2024-06-05T09:36:31.444" v="1025" actId="1076"/>
        <pc:sldMkLst>
          <pc:docMk/>
          <pc:sldMk cId="0" sldId="263"/>
        </pc:sldMkLst>
        <pc:spChg chg="mod">
          <ac:chgData name="Rajeshwari Devaraju" userId="dd404bc67b08b7c9" providerId="LiveId" clId="{3006DBC1-B109-4AE0-B329-EBBB0FAC92A1}" dt="2024-06-05T09:36:31.444" v="1025" actId="1076"/>
          <ac:spMkLst>
            <pc:docMk/>
            <pc:sldMk cId="0" sldId="263"/>
            <ac:spMk id="9" creationId="{00000000-0000-0000-0000-000000000000}"/>
          </ac:spMkLst>
        </pc:spChg>
      </pc:sldChg>
      <pc:sldChg chg="modSp mod ord">
        <pc:chgData name="Rajeshwari Devaraju" userId="dd404bc67b08b7c9" providerId="LiveId" clId="{3006DBC1-B109-4AE0-B329-EBBB0FAC92A1}" dt="2024-06-05T07:53:48.623" v="430" actId="20577"/>
        <pc:sldMkLst>
          <pc:docMk/>
          <pc:sldMk cId="0" sldId="264"/>
        </pc:sldMkLst>
        <pc:spChg chg="mod">
          <ac:chgData name="Rajeshwari Devaraju" userId="dd404bc67b08b7c9" providerId="LiveId" clId="{3006DBC1-B109-4AE0-B329-EBBB0FAC92A1}" dt="2024-06-05T07:53:30.742" v="426" actId="20577"/>
          <ac:spMkLst>
            <pc:docMk/>
            <pc:sldMk cId="0" sldId="264"/>
            <ac:spMk id="11" creationId="{00000000-0000-0000-0000-000000000000}"/>
          </ac:spMkLst>
        </pc:spChg>
        <pc:spChg chg="mod">
          <ac:chgData name="Rajeshwari Devaraju" userId="dd404bc67b08b7c9" providerId="LiveId" clId="{3006DBC1-B109-4AE0-B329-EBBB0FAC92A1}" dt="2024-06-05T07:53:28.173" v="425" actId="20577"/>
          <ac:spMkLst>
            <pc:docMk/>
            <pc:sldMk cId="0" sldId="264"/>
            <ac:spMk id="12" creationId="{00000000-0000-0000-0000-000000000000}"/>
          </ac:spMkLst>
        </pc:spChg>
        <pc:spChg chg="mod">
          <ac:chgData name="Rajeshwari Devaraju" userId="dd404bc67b08b7c9" providerId="LiveId" clId="{3006DBC1-B109-4AE0-B329-EBBB0FAC92A1}" dt="2024-06-05T07:52:07.402" v="399"/>
          <ac:spMkLst>
            <pc:docMk/>
            <pc:sldMk cId="0" sldId="264"/>
            <ac:spMk id="13" creationId="{00000000-0000-0000-0000-000000000000}"/>
          </ac:spMkLst>
        </pc:spChg>
        <pc:spChg chg="mod">
          <ac:chgData name="Rajeshwari Devaraju" userId="dd404bc67b08b7c9" providerId="LiveId" clId="{3006DBC1-B109-4AE0-B329-EBBB0FAC92A1}" dt="2024-06-05T07:53:02.622" v="416"/>
          <ac:spMkLst>
            <pc:docMk/>
            <pc:sldMk cId="0" sldId="264"/>
            <ac:spMk id="18" creationId="{00000000-0000-0000-0000-000000000000}"/>
          </ac:spMkLst>
        </pc:spChg>
        <pc:spChg chg="mod">
          <ac:chgData name="Rajeshwari Devaraju" userId="dd404bc67b08b7c9" providerId="LiveId" clId="{3006DBC1-B109-4AE0-B329-EBBB0FAC92A1}" dt="2024-06-05T07:52:26.759" v="404"/>
          <ac:spMkLst>
            <pc:docMk/>
            <pc:sldMk cId="0" sldId="264"/>
            <ac:spMk id="19" creationId="{00000000-0000-0000-0000-000000000000}"/>
          </ac:spMkLst>
        </pc:spChg>
        <pc:spChg chg="mod">
          <ac:chgData name="Rajeshwari Devaraju" userId="dd404bc67b08b7c9" providerId="LiveId" clId="{3006DBC1-B109-4AE0-B329-EBBB0FAC92A1}" dt="2024-06-05T07:53:48.623" v="430" actId="20577"/>
          <ac:spMkLst>
            <pc:docMk/>
            <pc:sldMk cId="0" sldId="264"/>
            <ac:spMk id="24" creationId="{00000000-0000-0000-0000-000000000000}"/>
          </ac:spMkLst>
        </pc:spChg>
        <pc:spChg chg="mod">
          <ac:chgData name="Rajeshwari Devaraju" userId="dd404bc67b08b7c9" providerId="LiveId" clId="{3006DBC1-B109-4AE0-B329-EBBB0FAC92A1}" dt="2024-06-05T07:52:51.922" v="411"/>
          <ac:spMkLst>
            <pc:docMk/>
            <pc:sldMk cId="0" sldId="264"/>
            <ac:spMk id="25" creationId="{00000000-0000-0000-0000-000000000000}"/>
          </ac:spMkLst>
        </pc:spChg>
        <pc:grpChg chg="mod">
          <ac:chgData name="Rajeshwari Devaraju" userId="dd404bc67b08b7c9" providerId="LiveId" clId="{3006DBC1-B109-4AE0-B329-EBBB0FAC92A1}" dt="2024-06-05T07:52:30.956" v="405" actId="14100"/>
          <ac:grpSpMkLst>
            <pc:docMk/>
            <pc:sldMk cId="0" sldId="264"/>
            <ac:grpSpMk id="17" creationId="{00000000-0000-0000-0000-000000000000}"/>
          </ac:grpSpMkLst>
        </pc:grpChg>
      </pc:sldChg>
      <pc:sldChg chg="delSp mod">
        <pc:chgData name="Rajeshwari Devaraju" userId="dd404bc67b08b7c9" providerId="LiveId" clId="{3006DBC1-B109-4AE0-B329-EBBB0FAC92A1}" dt="2024-06-05T08:31:16.546" v="663" actId="478"/>
        <pc:sldMkLst>
          <pc:docMk/>
          <pc:sldMk cId="0" sldId="265"/>
        </pc:sldMkLst>
        <pc:spChg chg="del">
          <ac:chgData name="Rajeshwari Devaraju" userId="dd404bc67b08b7c9" providerId="LiveId" clId="{3006DBC1-B109-4AE0-B329-EBBB0FAC92A1}" dt="2024-06-05T08:31:16.546" v="663" actId="478"/>
          <ac:spMkLst>
            <pc:docMk/>
            <pc:sldMk cId="0" sldId="265"/>
            <ac:spMk id="10" creationId="{00000000-0000-0000-0000-000000000000}"/>
          </ac:spMkLst>
        </pc:spChg>
      </pc:sldChg>
      <pc:sldChg chg="modSp mod ord">
        <pc:chgData name="Rajeshwari Devaraju" userId="dd404bc67b08b7c9" providerId="LiveId" clId="{3006DBC1-B109-4AE0-B329-EBBB0FAC92A1}" dt="2024-06-05T09:31:39.108" v="919"/>
        <pc:sldMkLst>
          <pc:docMk/>
          <pc:sldMk cId="0" sldId="266"/>
        </pc:sldMkLst>
        <pc:spChg chg="mod">
          <ac:chgData name="Rajeshwari Devaraju" userId="dd404bc67b08b7c9" providerId="LiveId" clId="{3006DBC1-B109-4AE0-B329-EBBB0FAC92A1}" dt="2024-06-05T09:31:17.995" v="916"/>
          <ac:spMkLst>
            <pc:docMk/>
            <pc:sldMk cId="0" sldId="266"/>
            <ac:spMk id="7" creationId="{00000000-0000-0000-0000-000000000000}"/>
          </ac:spMkLst>
        </pc:spChg>
        <pc:grpChg chg="mod">
          <ac:chgData name="Rajeshwari Devaraju" userId="dd404bc67b08b7c9" providerId="LiveId" clId="{3006DBC1-B109-4AE0-B329-EBBB0FAC92A1}" dt="2024-06-05T09:31:23.313" v="917" actId="14100"/>
          <ac:grpSpMkLst>
            <pc:docMk/>
            <pc:sldMk cId="0" sldId="266"/>
            <ac:grpSpMk id="5" creationId="{00000000-0000-0000-0000-000000000000}"/>
          </ac:grpSpMkLst>
        </pc:grpChg>
      </pc:sldChg>
      <pc:sldChg chg="addSp modSp mod ord">
        <pc:chgData name="Rajeshwari Devaraju" userId="dd404bc67b08b7c9" providerId="LiveId" clId="{3006DBC1-B109-4AE0-B329-EBBB0FAC92A1}" dt="2024-06-05T07:22:57.696" v="87" actId="1076"/>
        <pc:sldMkLst>
          <pc:docMk/>
          <pc:sldMk cId="0" sldId="267"/>
        </pc:sldMkLst>
        <pc:spChg chg="mod">
          <ac:chgData name="Rajeshwari Devaraju" userId="dd404bc67b08b7c9" providerId="LiveId" clId="{3006DBC1-B109-4AE0-B329-EBBB0FAC92A1}" dt="2024-06-05T07:11:32.922" v="2" actId="1076"/>
          <ac:spMkLst>
            <pc:docMk/>
            <pc:sldMk cId="0" sldId="267"/>
            <ac:spMk id="2" creationId="{00000000-0000-0000-0000-000000000000}"/>
          </ac:spMkLst>
        </pc:spChg>
        <pc:spChg chg="mod">
          <ac:chgData name="Rajeshwari Devaraju" userId="dd404bc67b08b7c9" providerId="LiveId" clId="{3006DBC1-B109-4AE0-B329-EBBB0FAC92A1}" dt="2024-06-05T07:11:35.131" v="3" actId="1076"/>
          <ac:spMkLst>
            <pc:docMk/>
            <pc:sldMk cId="0" sldId="267"/>
            <ac:spMk id="3" creationId="{00000000-0000-0000-0000-000000000000}"/>
          </ac:spMkLst>
        </pc:spChg>
        <pc:spChg chg="mod">
          <ac:chgData name="Rajeshwari Devaraju" userId="dd404bc67b08b7c9" providerId="LiveId" clId="{3006DBC1-B109-4AE0-B329-EBBB0FAC92A1}" dt="2024-06-05T07:17:28.202" v="49" actId="20577"/>
          <ac:spMkLst>
            <pc:docMk/>
            <pc:sldMk cId="0" sldId="267"/>
            <ac:spMk id="8" creationId="{00000000-0000-0000-0000-000000000000}"/>
          </ac:spMkLst>
        </pc:spChg>
        <pc:spChg chg="mod">
          <ac:chgData name="Rajeshwari Devaraju" userId="dd404bc67b08b7c9" providerId="LiveId" clId="{3006DBC1-B109-4AE0-B329-EBBB0FAC92A1}" dt="2024-06-05T07:14:57.900" v="28" actId="2711"/>
          <ac:spMkLst>
            <pc:docMk/>
            <pc:sldMk cId="0" sldId="267"/>
            <ac:spMk id="9" creationId="{00000000-0000-0000-0000-000000000000}"/>
          </ac:spMkLst>
        </pc:spChg>
        <pc:spChg chg="mod">
          <ac:chgData name="Rajeshwari Devaraju" userId="dd404bc67b08b7c9" providerId="LiveId" clId="{3006DBC1-B109-4AE0-B329-EBBB0FAC92A1}" dt="2024-06-05T07:15:58.403" v="36" actId="2711"/>
          <ac:spMkLst>
            <pc:docMk/>
            <pc:sldMk cId="0" sldId="267"/>
            <ac:spMk id="10" creationId="{00000000-0000-0000-0000-000000000000}"/>
          </ac:spMkLst>
        </pc:spChg>
        <pc:spChg chg="mod">
          <ac:chgData name="Rajeshwari Devaraju" userId="dd404bc67b08b7c9" providerId="LiveId" clId="{3006DBC1-B109-4AE0-B329-EBBB0FAC92A1}" dt="2024-06-05T07:19:15.203" v="55" actId="20577"/>
          <ac:spMkLst>
            <pc:docMk/>
            <pc:sldMk cId="0" sldId="267"/>
            <ac:spMk id="12" creationId="{00000000-0000-0000-0000-000000000000}"/>
          </ac:spMkLst>
        </pc:spChg>
        <pc:spChg chg="mod">
          <ac:chgData name="Rajeshwari Devaraju" userId="dd404bc67b08b7c9" providerId="LiveId" clId="{3006DBC1-B109-4AE0-B329-EBBB0FAC92A1}" dt="2024-06-05T07:15:06.372" v="29" actId="2711"/>
          <ac:spMkLst>
            <pc:docMk/>
            <pc:sldMk cId="0" sldId="267"/>
            <ac:spMk id="13" creationId="{00000000-0000-0000-0000-000000000000}"/>
          </ac:spMkLst>
        </pc:spChg>
        <pc:spChg chg="mod">
          <ac:chgData name="Rajeshwari Devaraju" userId="dd404bc67b08b7c9" providerId="LiveId" clId="{3006DBC1-B109-4AE0-B329-EBBB0FAC92A1}" dt="2024-06-05T07:16:21.218" v="39" actId="207"/>
          <ac:spMkLst>
            <pc:docMk/>
            <pc:sldMk cId="0" sldId="267"/>
            <ac:spMk id="14" creationId="{00000000-0000-0000-0000-000000000000}"/>
          </ac:spMkLst>
        </pc:spChg>
        <pc:spChg chg="mod">
          <ac:chgData name="Rajeshwari Devaraju" userId="dd404bc67b08b7c9" providerId="LiveId" clId="{3006DBC1-B109-4AE0-B329-EBBB0FAC92A1}" dt="2024-06-05T07:20:37.714" v="63" actId="6549"/>
          <ac:spMkLst>
            <pc:docMk/>
            <pc:sldMk cId="0" sldId="267"/>
            <ac:spMk id="16" creationId="{00000000-0000-0000-0000-000000000000}"/>
          </ac:spMkLst>
        </pc:spChg>
        <pc:spChg chg="mod">
          <ac:chgData name="Rajeshwari Devaraju" userId="dd404bc67b08b7c9" providerId="LiveId" clId="{3006DBC1-B109-4AE0-B329-EBBB0FAC92A1}" dt="2024-06-05T07:15:16.984" v="30" actId="2711"/>
          <ac:spMkLst>
            <pc:docMk/>
            <pc:sldMk cId="0" sldId="267"/>
            <ac:spMk id="17" creationId="{00000000-0000-0000-0000-000000000000}"/>
          </ac:spMkLst>
        </pc:spChg>
        <pc:spChg chg="mod">
          <ac:chgData name="Rajeshwari Devaraju" userId="dd404bc67b08b7c9" providerId="LiveId" clId="{3006DBC1-B109-4AE0-B329-EBBB0FAC92A1}" dt="2024-06-05T07:16:44.960" v="43" actId="207"/>
          <ac:spMkLst>
            <pc:docMk/>
            <pc:sldMk cId="0" sldId="267"/>
            <ac:spMk id="18" creationId="{00000000-0000-0000-0000-000000000000}"/>
          </ac:spMkLst>
        </pc:spChg>
        <pc:spChg chg="mod">
          <ac:chgData name="Rajeshwari Devaraju" userId="dd404bc67b08b7c9" providerId="LiveId" clId="{3006DBC1-B109-4AE0-B329-EBBB0FAC92A1}" dt="2024-06-05T07:21:31.928" v="71" actId="20577"/>
          <ac:spMkLst>
            <pc:docMk/>
            <pc:sldMk cId="0" sldId="267"/>
            <ac:spMk id="20" creationId="{00000000-0000-0000-0000-000000000000}"/>
          </ac:spMkLst>
        </pc:spChg>
        <pc:spChg chg="mod">
          <ac:chgData name="Rajeshwari Devaraju" userId="dd404bc67b08b7c9" providerId="LiveId" clId="{3006DBC1-B109-4AE0-B329-EBBB0FAC92A1}" dt="2024-06-05T07:15:29.630" v="31" actId="2711"/>
          <ac:spMkLst>
            <pc:docMk/>
            <pc:sldMk cId="0" sldId="267"/>
            <ac:spMk id="21" creationId="{00000000-0000-0000-0000-000000000000}"/>
          </ac:spMkLst>
        </pc:spChg>
        <pc:spChg chg="mod">
          <ac:chgData name="Rajeshwari Devaraju" userId="dd404bc67b08b7c9" providerId="LiveId" clId="{3006DBC1-B109-4AE0-B329-EBBB0FAC92A1}" dt="2024-06-05T07:17:05.790" v="48" actId="207"/>
          <ac:spMkLst>
            <pc:docMk/>
            <pc:sldMk cId="0" sldId="267"/>
            <ac:spMk id="22" creationId="{00000000-0000-0000-0000-000000000000}"/>
          </ac:spMkLst>
        </pc:spChg>
        <pc:spChg chg="add mod">
          <ac:chgData name="Rajeshwari Devaraju" userId="dd404bc67b08b7c9" providerId="LiveId" clId="{3006DBC1-B109-4AE0-B329-EBBB0FAC92A1}" dt="2024-06-05T07:12:44.211" v="11" actId="1076"/>
          <ac:spMkLst>
            <pc:docMk/>
            <pc:sldMk cId="0" sldId="267"/>
            <ac:spMk id="23" creationId="{5572A50A-DAED-5B27-EA0A-3048DBCD26EE}"/>
          </ac:spMkLst>
        </pc:spChg>
        <pc:grpChg chg="mod">
          <ac:chgData name="Rajeshwari Devaraju" userId="dd404bc67b08b7c9" providerId="LiveId" clId="{3006DBC1-B109-4AE0-B329-EBBB0FAC92A1}" dt="2024-06-05T07:22:40.847" v="83" actId="1076"/>
          <ac:grpSpMkLst>
            <pc:docMk/>
            <pc:sldMk cId="0" sldId="267"/>
            <ac:grpSpMk id="4" creationId="{00000000-0000-0000-0000-000000000000}"/>
          </ac:grpSpMkLst>
        </pc:grpChg>
        <pc:picChg chg="add mod">
          <ac:chgData name="Rajeshwari Devaraju" userId="dd404bc67b08b7c9" providerId="LiveId" clId="{3006DBC1-B109-4AE0-B329-EBBB0FAC92A1}" dt="2024-06-05T07:22:57.696" v="87" actId="1076"/>
          <ac:picMkLst>
            <pc:docMk/>
            <pc:sldMk cId="0" sldId="267"/>
            <ac:picMk id="25" creationId="{B3CE55A9-5426-0965-8671-EDDD7CD5E102}"/>
          </ac:picMkLst>
        </pc:picChg>
        <pc:picChg chg="add mod">
          <ac:chgData name="Rajeshwari Devaraju" userId="dd404bc67b08b7c9" providerId="LiveId" clId="{3006DBC1-B109-4AE0-B329-EBBB0FAC92A1}" dt="2024-06-05T07:22:45.197" v="84" actId="1076"/>
          <ac:picMkLst>
            <pc:docMk/>
            <pc:sldMk cId="0" sldId="267"/>
            <ac:picMk id="27" creationId="{798EA038-FCA5-C767-A4BC-B7D7E24AC6AD}"/>
          </ac:picMkLst>
        </pc:picChg>
        <pc:picChg chg="add mod">
          <ac:chgData name="Rajeshwari Devaraju" userId="dd404bc67b08b7c9" providerId="LiveId" clId="{3006DBC1-B109-4AE0-B329-EBBB0FAC92A1}" dt="2024-06-05T07:22:26.663" v="78" actId="1076"/>
          <ac:picMkLst>
            <pc:docMk/>
            <pc:sldMk cId="0" sldId="267"/>
            <ac:picMk id="29" creationId="{88F04390-3C34-2F37-0399-CF27C0E38DA6}"/>
          </ac:picMkLst>
        </pc:picChg>
        <pc:picChg chg="add mod">
          <ac:chgData name="Rajeshwari Devaraju" userId="dd404bc67b08b7c9" providerId="LiveId" clId="{3006DBC1-B109-4AE0-B329-EBBB0FAC92A1}" dt="2024-06-05T07:22:23.562" v="77" actId="14100"/>
          <ac:picMkLst>
            <pc:docMk/>
            <pc:sldMk cId="0" sldId="267"/>
            <ac:picMk id="31" creationId="{30DF7710-19F2-1F91-EF48-014C53643554}"/>
          </ac:picMkLst>
        </pc:picChg>
      </pc:sldChg>
      <pc:sldChg chg="addSp delSp modSp mod ord">
        <pc:chgData name="Rajeshwari Devaraju" userId="dd404bc67b08b7c9" providerId="LiveId" clId="{3006DBC1-B109-4AE0-B329-EBBB0FAC92A1}" dt="2024-06-05T12:45:08.687" v="1338" actId="123"/>
        <pc:sldMkLst>
          <pc:docMk/>
          <pc:sldMk cId="0" sldId="268"/>
        </pc:sldMkLst>
        <pc:spChg chg="mod">
          <ac:chgData name="Rajeshwari Devaraju" userId="dd404bc67b08b7c9" providerId="LiveId" clId="{3006DBC1-B109-4AE0-B329-EBBB0FAC92A1}" dt="2024-06-05T12:42:50.490" v="1304" actId="1076"/>
          <ac:spMkLst>
            <pc:docMk/>
            <pc:sldMk cId="0" sldId="268"/>
            <ac:spMk id="11" creationId="{00000000-0000-0000-0000-000000000000}"/>
          </ac:spMkLst>
        </pc:spChg>
        <pc:spChg chg="del">
          <ac:chgData name="Rajeshwari Devaraju" userId="dd404bc67b08b7c9" providerId="LiveId" clId="{3006DBC1-B109-4AE0-B329-EBBB0FAC92A1}" dt="2024-06-05T12:42:37.375" v="1298" actId="478"/>
          <ac:spMkLst>
            <pc:docMk/>
            <pc:sldMk cId="0" sldId="268"/>
            <ac:spMk id="12" creationId="{00000000-0000-0000-0000-000000000000}"/>
          </ac:spMkLst>
        </pc:spChg>
        <pc:spChg chg="del">
          <ac:chgData name="Rajeshwari Devaraju" userId="dd404bc67b08b7c9" providerId="LiveId" clId="{3006DBC1-B109-4AE0-B329-EBBB0FAC92A1}" dt="2024-06-05T12:42:21.505" v="1295" actId="478"/>
          <ac:spMkLst>
            <pc:docMk/>
            <pc:sldMk cId="0" sldId="268"/>
            <ac:spMk id="13" creationId="{00000000-0000-0000-0000-000000000000}"/>
          </ac:spMkLst>
        </pc:spChg>
        <pc:spChg chg="mod">
          <ac:chgData name="Rajeshwari Devaraju" userId="dd404bc67b08b7c9" providerId="LiveId" clId="{3006DBC1-B109-4AE0-B329-EBBB0FAC92A1}" dt="2024-06-05T12:43:10.777" v="1312"/>
          <ac:spMkLst>
            <pc:docMk/>
            <pc:sldMk cId="0" sldId="268"/>
            <ac:spMk id="14" creationId="{00000000-0000-0000-0000-000000000000}"/>
          </ac:spMkLst>
        </pc:spChg>
        <pc:spChg chg="mod">
          <ac:chgData name="Rajeshwari Devaraju" userId="dd404bc67b08b7c9" providerId="LiveId" clId="{3006DBC1-B109-4AE0-B329-EBBB0FAC92A1}" dt="2024-06-05T12:43:55.956" v="1324"/>
          <ac:spMkLst>
            <pc:docMk/>
            <pc:sldMk cId="0" sldId="268"/>
            <ac:spMk id="16" creationId="{00000000-0000-0000-0000-000000000000}"/>
          </ac:spMkLst>
        </pc:spChg>
        <pc:spChg chg="mod">
          <ac:chgData name="Rajeshwari Devaraju" userId="dd404bc67b08b7c9" providerId="LiveId" clId="{3006DBC1-B109-4AE0-B329-EBBB0FAC92A1}" dt="2024-06-05T12:45:04.799" v="1337" actId="123"/>
          <ac:spMkLst>
            <pc:docMk/>
            <pc:sldMk cId="0" sldId="268"/>
            <ac:spMk id="17" creationId="{00000000-0000-0000-0000-000000000000}"/>
          </ac:spMkLst>
        </pc:spChg>
        <pc:spChg chg="mod">
          <ac:chgData name="Rajeshwari Devaraju" userId="dd404bc67b08b7c9" providerId="LiveId" clId="{3006DBC1-B109-4AE0-B329-EBBB0FAC92A1}" dt="2024-06-05T12:42:40.650" v="1300" actId="6549"/>
          <ac:spMkLst>
            <pc:docMk/>
            <pc:sldMk cId="0" sldId="268"/>
            <ac:spMk id="20" creationId="{00000000-0000-0000-0000-000000000000}"/>
          </ac:spMkLst>
        </pc:spChg>
        <pc:spChg chg="mod">
          <ac:chgData name="Rajeshwari Devaraju" userId="dd404bc67b08b7c9" providerId="LiveId" clId="{3006DBC1-B109-4AE0-B329-EBBB0FAC92A1}" dt="2024-06-05T12:45:08.687" v="1338" actId="123"/>
          <ac:spMkLst>
            <pc:docMk/>
            <pc:sldMk cId="0" sldId="268"/>
            <ac:spMk id="22" creationId="{00000000-0000-0000-0000-000000000000}"/>
          </ac:spMkLst>
        </pc:spChg>
        <pc:spChg chg="mod">
          <ac:chgData name="Rajeshwari Devaraju" userId="dd404bc67b08b7c9" providerId="LiveId" clId="{3006DBC1-B109-4AE0-B329-EBBB0FAC92A1}" dt="2024-06-05T12:43:25.123" v="1315"/>
          <ac:spMkLst>
            <pc:docMk/>
            <pc:sldMk cId="0" sldId="268"/>
            <ac:spMk id="23" creationId="{00000000-0000-0000-0000-000000000000}"/>
          </ac:spMkLst>
        </pc:spChg>
        <pc:spChg chg="add mod">
          <ac:chgData name="Rajeshwari Devaraju" userId="dd404bc67b08b7c9" providerId="LiveId" clId="{3006DBC1-B109-4AE0-B329-EBBB0FAC92A1}" dt="2024-06-05T12:42:57.989" v="1307" actId="1076"/>
          <ac:spMkLst>
            <pc:docMk/>
            <pc:sldMk cId="0" sldId="268"/>
            <ac:spMk id="24" creationId="{A7EBA46F-98F3-82F3-33E4-CC812839B1E4}"/>
          </ac:spMkLst>
        </pc:spChg>
        <pc:grpChg chg="mod">
          <ac:chgData name="Rajeshwari Devaraju" userId="dd404bc67b08b7c9" providerId="LiveId" clId="{3006DBC1-B109-4AE0-B329-EBBB0FAC92A1}" dt="2024-06-05T12:44:39.403" v="1334" actId="1076"/>
          <ac:grpSpMkLst>
            <pc:docMk/>
            <pc:sldMk cId="0" sldId="268"/>
            <ac:grpSpMk id="2" creationId="{00000000-0000-0000-0000-000000000000}"/>
          </ac:grpSpMkLst>
        </pc:grpChg>
        <pc:grpChg chg="del">
          <ac:chgData name="Rajeshwari Devaraju" userId="dd404bc67b08b7c9" providerId="LiveId" clId="{3006DBC1-B109-4AE0-B329-EBBB0FAC92A1}" dt="2024-06-05T12:42:38.572" v="1299" actId="478"/>
          <ac:grpSpMkLst>
            <pc:docMk/>
            <pc:sldMk cId="0" sldId="268"/>
            <ac:grpSpMk id="5" creationId="{00000000-0000-0000-0000-000000000000}"/>
          </ac:grpSpMkLst>
        </pc:grpChg>
        <pc:grpChg chg="mod">
          <ac:chgData name="Rajeshwari Devaraju" userId="dd404bc67b08b7c9" providerId="LiveId" clId="{3006DBC1-B109-4AE0-B329-EBBB0FAC92A1}" dt="2024-06-05T12:42:48.624" v="1303" actId="1076"/>
          <ac:grpSpMkLst>
            <pc:docMk/>
            <pc:sldMk cId="0" sldId="268"/>
            <ac:grpSpMk id="8" creationId="{00000000-0000-0000-0000-000000000000}"/>
          </ac:grpSpMkLst>
        </pc:grpChg>
        <pc:grpChg chg="mod">
          <ac:chgData name="Rajeshwari Devaraju" userId="dd404bc67b08b7c9" providerId="LiveId" clId="{3006DBC1-B109-4AE0-B329-EBBB0FAC92A1}" dt="2024-06-05T12:44:44.050" v="1335" actId="14100"/>
          <ac:grpSpMkLst>
            <pc:docMk/>
            <pc:sldMk cId="0" sldId="268"/>
            <ac:grpSpMk id="15" creationId="{00000000-0000-0000-0000-000000000000}"/>
          </ac:grpSpMkLst>
        </pc:grpChg>
        <pc:grpChg chg="del">
          <ac:chgData name="Rajeshwari Devaraju" userId="dd404bc67b08b7c9" providerId="LiveId" clId="{3006DBC1-B109-4AE0-B329-EBBB0FAC92A1}" dt="2024-06-05T12:42:42.537" v="1301" actId="478"/>
          <ac:grpSpMkLst>
            <pc:docMk/>
            <pc:sldMk cId="0" sldId="268"/>
            <ac:grpSpMk id="18" creationId="{00000000-0000-0000-0000-000000000000}"/>
          </ac:grpSpMkLst>
        </pc:grpChg>
        <pc:grpChg chg="mod">
          <ac:chgData name="Rajeshwari Devaraju" userId="dd404bc67b08b7c9" providerId="LiveId" clId="{3006DBC1-B109-4AE0-B329-EBBB0FAC92A1}" dt="2024-06-05T12:43:44.517" v="1319" actId="14100"/>
          <ac:grpSpMkLst>
            <pc:docMk/>
            <pc:sldMk cId="0" sldId="268"/>
            <ac:grpSpMk id="21" creationId="{00000000-0000-0000-0000-000000000000}"/>
          </ac:grpSpMkLst>
        </pc:grpChg>
      </pc:sldChg>
      <pc:sldChg chg="addSp delSp modSp mod ord">
        <pc:chgData name="Rajeshwari Devaraju" userId="dd404bc67b08b7c9" providerId="LiveId" clId="{3006DBC1-B109-4AE0-B329-EBBB0FAC92A1}" dt="2024-06-05T08:30:19.774" v="662" actId="1076"/>
        <pc:sldMkLst>
          <pc:docMk/>
          <pc:sldMk cId="0" sldId="269"/>
        </pc:sldMkLst>
        <pc:spChg chg="mod">
          <ac:chgData name="Rajeshwari Devaraju" userId="dd404bc67b08b7c9" providerId="LiveId" clId="{3006DBC1-B109-4AE0-B329-EBBB0FAC92A1}" dt="2024-06-05T08:22:24.858" v="617" actId="1076"/>
          <ac:spMkLst>
            <pc:docMk/>
            <pc:sldMk cId="0" sldId="269"/>
            <ac:spMk id="5" creationId="{00000000-0000-0000-0000-000000000000}"/>
          </ac:spMkLst>
        </pc:spChg>
        <pc:spChg chg="del">
          <ac:chgData name="Rajeshwari Devaraju" userId="dd404bc67b08b7c9" providerId="LiveId" clId="{3006DBC1-B109-4AE0-B329-EBBB0FAC92A1}" dt="2024-06-05T08:29:28.913" v="648" actId="478"/>
          <ac:spMkLst>
            <pc:docMk/>
            <pc:sldMk cId="0" sldId="269"/>
            <ac:spMk id="15" creationId="{00000000-0000-0000-0000-000000000000}"/>
          </ac:spMkLst>
        </pc:spChg>
        <pc:spChg chg="mod">
          <ac:chgData name="Rajeshwari Devaraju" userId="dd404bc67b08b7c9" providerId="LiveId" clId="{3006DBC1-B109-4AE0-B329-EBBB0FAC92A1}" dt="2024-06-05T08:29:43.534" v="655" actId="1076"/>
          <ac:spMkLst>
            <pc:docMk/>
            <pc:sldMk cId="0" sldId="269"/>
            <ac:spMk id="16" creationId="{00000000-0000-0000-0000-000000000000}"/>
          </ac:spMkLst>
        </pc:spChg>
        <pc:spChg chg="mod">
          <ac:chgData name="Rajeshwari Devaraju" userId="dd404bc67b08b7c9" providerId="LiveId" clId="{3006DBC1-B109-4AE0-B329-EBBB0FAC92A1}" dt="2024-06-05T08:29:42.008" v="654" actId="1076"/>
          <ac:spMkLst>
            <pc:docMk/>
            <pc:sldMk cId="0" sldId="269"/>
            <ac:spMk id="17" creationId="{00000000-0000-0000-0000-000000000000}"/>
          </ac:spMkLst>
        </pc:spChg>
        <pc:spChg chg="add mod">
          <ac:chgData name="Rajeshwari Devaraju" userId="dd404bc67b08b7c9" providerId="LiveId" clId="{3006DBC1-B109-4AE0-B329-EBBB0FAC92A1}" dt="2024-06-05T08:22:05.693" v="616" actId="108"/>
          <ac:spMkLst>
            <pc:docMk/>
            <pc:sldMk cId="0" sldId="269"/>
            <ac:spMk id="18" creationId="{656381A7-35BD-5E66-D8D6-34B47AC97ACB}"/>
          </ac:spMkLst>
        </pc:spChg>
        <pc:spChg chg="add mod">
          <ac:chgData name="Rajeshwari Devaraju" userId="dd404bc67b08b7c9" providerId="LiveId" clId="{3006DBC1-B109-4AE0-B329-EBBB0FAC92A1}" dt="2024-06-05T08:29:48.655" v="657" actId="1076"/>
          <ac:spMkLst>
            <pc:docMk/>
            <pc:sldMk cId="0" sldId="269"/>
            <ac:spMk id="19" creationId="{CFAC3697-72D5-C85B-EDF0-91D4CA76EE4A}"/>
          </ac:spMkLst>
        </pc:spChg>
        <pc:spChg chg="add mod">
          <ac:chgData name="Rajeshwari Devaraju" userId="dd404bc67b08b7c9" providerId="LiveId" clId="{3006DBC1-B109-4AE0-B329-EBBB0FAC92A1}" dt="2024-06-05T08:30:19.774" v="662" actId="1076"/>
          <ac:spMkLst>
            <pc:docMk/>
            <pc:sldMk cId="0" sldId="269"/>
            <ac:spMk id="20" creationId="{34D73543-F034-8076-4EC4-EA1C3F717B6D}"/>
          </ac:spMkLst>
        </pc:spChg>
        <pc:grpChg chg="add del mod">
          <ac:chgData name="Rajeshwari Devaraju" userId="dd404bc67b08b7c9" providerId="LiveId" clId="{3006DBC1-B109-4AE0-B329-EBBB0FAC92A1}" dt="2024-06-05T08:19:30.015" v="600" actId="14100"/>
          <ac:grpSpMkLst>
            <pc:docMk/>
            <pc:sldMk cId="0" sldId="269"/>
            <ac:grpSpMk id="2" creationId="{00000000-0000-0000-0000-000000000000}"/>
          </ac:grpSpMkLst>
        </pc:grpChg>
        <pc:grpChg chg="del">
          <ac:chgData name="Rajeshwari Devaraju" userId="dd404bc67b08b7c9" providerId="LiveId" clId="{3006DBC1-B109-4AE0-B329-EBBB0FAC92A1}" dt="2024-06-05T08:18:49.740" v="591" actId="478"/>
          <ac:grpSpMkLst>
            <pc:docMk/>
            <pc:sldMk cId="0" sldId="269"/>
            <ac:grpSpMk id="6" creationId="{00000000-0000-0000-0000-000000000000}"/>
          </ac:grpSpMkLst>
        </pc:grpChg>
        <pc:grpChg chg="del">
          <ac:chgData name="Rajeshwari Devaraju" userId="dd404bc67b08b7c9" providerId="LiveId" clId="{3006DBC1-B109-4AE0-B329-EBBB0FAC92A1}" dt="2024-06-05T08:18:57.648" v="594" actId="478"/>
          <ac:grpSpMkLst>
            <pc:docMk/>
            <pc:sldMk cId="0" sldId="269"/>
            <ac:grpSpMk id="9" creationId="{00000000-0000-0000-0000-000000000000}"/>
          </ac:grpSpMkLst>
        </pc:grpChg>
        <pc:grpChg chg="del">
          <ac:chgData name="Rajeshwari Devaraju" userId="dd404bc67b08b7c9" providerId="LiveId" clId="{3006DBC1-B109-4AE0-B329-EBBB0FAC92A1}" dt="2024-06-05T08:19:00.367" v="595" actId="478"/>
          <ac:grpSpMkLst>
            <pc:docMk/>
            <pc:sldMk cId="0" sldId="269"/>
            <ac:grpSpMk id="12" creationId="{00000000-0000-0000-0000-000000000000}"/>
          </ac:grpSpMkLst>
        </pc:grpChg>
      </pc:sldChg>
      <pc:sldChg chg="delSp modSp mod ord">
        <pc:chgData name="Rajeshwari Devaraju" userId="dd404bc67b08b7c9" providerId="LiveId" clId="{3006DBC1-B109-4AE0-B329-EBBB0FAC92A1}" dt="2024-06-05T13:37:27.864" v="1749" actId="478"/>
        <pc:sldMkLst>
          <pc:docMk/>
          <pc:sldMk cId="0" sldId="270"/>
        </pc:sldMkLst>
        <pc:spChg chg="mod">
          <ac:chgData name="Rajeshwari Devaraju" userId="dd404bc67b08b7c9" providerId="LiveId" clId="{3006DBC1-B109-4AE0-B329-EBBB0FAC92A1}" dt="2024-06-05T12:23:23.697" v="1108"/>
          <ac:spMkLst>
            <pc:docMk/>
            <pc:sldMk cId="0" sldId="270"/>
            <ac:spMk id="10" creationId="{00000000-0000-0000-0000-000000000000}"/>
          </ac:spMkLst>
        </pc:spChg>
        <pc:grpChg chg="del">
          <ac:chgData name="Rajeshwari Devaraju" userId="dd404bc67b08b7c9" providerId="LiveId" clId="{3006DBC1-B109-4AE0-B329-EBBB0FAC92A1}" dt="2024-06-05T13:37:21.744" v="1747" actId="478"/>
          <ac:grpSpMkLst>
            <pc:docMk/>
            <pc:sldMk cId="0" sldId="270"/>
            <ac:grpSpMk id="11" creationId="{00000000-0000-0000-0000-000000000000}"/>
          </ac:grpSpMkLst>
        </pc:grpChg>
        <pc:grpChg chg="del">
          <ac:chgData name="Rajeshwari Devaraju" userId="dd404bc67b08b7c9" providerId="LiveId" clId="{3006DBC1-B109-4AE0-B329-EBBB0FAC92A1}" dt="2024-06-05T13:37:24.204" v="1748" actId="478"/>
          <ac:grpSpMkLst>
            <pc:docMk/>
            <pc:sldMk cId="0" sldId="270"/>
            <ac:grpSpMk id="14" creationId="{00000000-0000-0000-0000-000000000000}"/>
          </ac:grpSpMkLst>
        </pc:grpChg>
        <pc:grpChg chg="del">
          <ac:chgData name="Rajeshwari Devaraju" userId="dd404bc67b08b7c9" providerId="LiveId" clId="{3006DBC1-B109-4AE0-B329-EBBB0FAC92A1}" dt="2024-06-05T13:37:27.864" v="1749" actId="478"/>
          <ac:grpSpMkLst>
            <pc:docMk/>
            <pc:sldMk cId="0" sldId="270"/>
            <ac:grpSpMk id="17" creationId="{00000000-0000-0000-0000-000000000000}"/>
          </ac:grpSpMkLst>
        </pc:grpChg>
      </pc:sldChg>
      <pc:sldChg chg="addSp modSp mod ord">
        <pc:chgData name="Rajeshwari Devaraju" userId="dd404bc67b08b7c9" providerId="LiveId" clId="{3006DBC1-B109-4AE0-B329-EBBB0FAC92A1}" dt="2024-06-05T08:23:00.471" v="621"/>
        <pc:sldMkLst>
          <pc:docMk/>
          <pc:sldMk cId="0" sldId="271"/>
        </pc:sldMkLst>
        <pc:spChg chg="mod">
          <ac:chgData name="Rajeshwari Devaraju" userId="dd404bc67b08b7c9" providerId="LiveId" clId="{3006DBC1-B109-4AE0-B329-EBBB0FAC92A1}" dt="2024-06-05T08:15:08.297" v="563" actId="1076"/>
          <ac:spMkLst>
            <pc:docMk/>
            <pc:sldMk cId="0" sldId="271"/>
            <ac:spMk id="2" creationId="{00000000-0000-0000-0000-000000000000}"/>
          </ac:spMkLst>
        </pc:spChg>
        <pc:spChg chg="mod">
          <ac:chgData name="Rajeshwari Devaraju" userId="dd404bc67b08b7c9" providerId="LiveId" clId="{3006DBC1-B109-4AE0-B329-EBBB0FAC92A1}" dt="2024-06-05T08:14:34.917" v="554" actId="14100"/>
          <ac:spMkLst>
            <pc:docMk/>
            <pc:sldMk cId="0" sldId="271"/>
            <ac:spMk id="6" creationId="{00000000-0000-0000-0000-000000000000}"/>
          </ac:spMkLst>
        </pc:spChg>
        <pc:spChg chg="mod">
          <ac:chgData name="Rajeshwari Devaraju" userId="dd404bc67b08b7c9" providerId="LiveId" clId="{3006DBC1-B109-4AE0-B329-EBBB0FAC92A1}" dt="2024-06-05T08:15:21.218" v="567" actId="1076"/>
          <ac:spMkLst>
            <pc:docMk/>
            <pc:sldMk cId="0" sldId="271"/>
            <ac:spMk id="7" creationId="{00000000-0000-0000-0000-000000000000}"/>
          </ac:spMkLst>
        </pc:spChg>
        <pc:spChg chg="add mod">
          <ac:chgData name="Rajeshwari Devaraju" userId="dd404bc67b08b7c9" providerId="LiveId" clId="{3006DBC1-B109-4AE0-B329-EBBB0FAC92A1}" dt="2024-06-05T08:17:24.982" v="584" actId="14100"/>
          <ac:spMkLst>
            <pc:docMk/>
            <pc:sldMk cId="0" sldId="271"/>
            <ac:spMk id="8" creationId="{617DF581-3CE4-C283-E815-70306E466665}"/>
          </ac:spMkLst>
        </pc:spChg>
      </pc:sldChg>
      <pc:sldChg chg="del">
        <pc:chgData name="Rajeshwari Devaraju" userId="dd404bc67b08b7c9" providerId="LiveId" clId="{3006DBC1-B109-4AE0-B329-EBBB0FAC92A1}" dt="2024-06-05T12:45:49.898" v="1339" actId="47"/>
        <pc:sldMkLst>
          <pc:docMk/>
          <pc:sldMk cId="0" sldId="272"/>
        </pc:sldMkLst>
      </pc:sldChg>
      <pc:sldChg chg="addSp delSp modSp mod">
        <pc:chgData name="Rajeshwari Devaraju" userId="dd404bc67b08b7c9" providerId="LiveId" clId="{3006DBC1-B109-4AE0-B329-EBBB0FAC92A1}" dt="2024-06-05T12:49:27.935" v="1382" actId="14100"/>
        <pc:sldMkLst>
          <pc:docMk/>
          <pc:sldMk cId="0" sldId="273"/>
        </pc:sldMkLst>
        <pc:spChg chg="mod topLvl">
          <ac:chgData name="Rajeshwari Devaraju" userId="dd404bc67b08b7c9" providerId="LiveId" clId="{3006DBC1-B109-4AE0-B329-EBBB0FAC92A1}" dt="2024-06-05T12:46:06.163" v="1343" actId="478"/>
          <ac:spMkLst>
            <pc:docMk/>
            <pc:sldMk cId="0" sldId="273"/>
            <ac:spMk id="4" creationId="{00000000-0000-0000-0000-000000000000}"/>
          </ac:spMkLst>
        </pc:spChg>
        <pc:spChg chg="del topLvl">
          <ac:chgData name="Rajeshwari Devaraju" userId="dd404bc67b08b7c9" providerId="LiveId" clId="{3006DBC1-B109-4AE0-B329-EBBB0FAC92A1}" dt="2024-06-05T12:46:06.163" v="1343" actId="478"/>
          <ac:spMkLst>
            <pc:docMk/>
            <pc:sldMk cId="0" sldId="273"/>
            <ac:spMk id="5" creationId="{00000000-0000-0000-0000-000000000000}"/>
          </ac:spMkLst>
        </pc:spChg>
        <pc:spChg chg="add mod">
          <ac:chgData name="Rajeshwari Devaraju" userId="dd404bc67b08b7c9" providerId="LiveId" clId="{3006DBC1-B109-4AE0-B329-EBBB0FAC92A1}" dt="2024-06-05T12:47:46.757" v="1363" actId="14100"/>
          <ac:spMkLst>
            <pc:docMk/>
            <pc:sldMk cId="0" sldId="273"/>
            <ac:spMk id="8" creationId="{9C85A6D4-D4E1-FF10-0330-D9527E16039A}"/>
          </ac:spMkLst>
        </pc:spChg>
        <pc:spChg chg="add mod">
          <ac:chgData name="Rajeshwari Devaraju" userId="dd404bc67b08b7c9" providerId="LiveId" clId="{3006DBC1-B109-4AE0-B329-EBBB0FAC92A1}" dt="2024-06-05T12:49:06.044" v="1378" actId="14100"/>
          <ac:spMkLst>
            <pc:docMk/>
            <pc:sldMk cId="0" sldId="273"/>
            <ac:spMk id="10" creationId="{6D687C20-B5F9-0106-58F2-8F12D7B7A359}"/>
          </ac:spMkLst>
        </pc:spChg>
        <pc:spChg chg="add mod">
          <ac:chgData name="Rajeshwari Devaraju" userId="dd404bc67b08b7c9" providerId="LiveId" clId="{3006DBC1-B109-4AE0-B329-EBBB0FAC92A1}" dt="2024-06-05T12:48:31.041" v="1371"/>
          <ac:spMkLst>
            <pc:docMk/>
            <pc:sldMk cId="0" sldId="273"/>
            <ac:spMk id="11" creationId="{513DA16B-D91B-F801-A1B8-FB88B16A2D4F}"/>
          </ac:spMkLst>
        </pc:spChg>
        <pc:spChg chg="add mod">
          <ac:chgData name="Rajeshwari Devaraju" userId="dd404bc67b08b7c9" providerId="LiveId" clId="{3006DBC1-B109-4AE0-B329-EBBB0FAC92A1}" dt="2024-06-05T12:49:27.935" v="1382" actId="14100"/>
          <ac:spMkLst>
            <pc:docMk/>
            <pc:sldMk cId="0" sldId="273"/>
            <ac:spMk id="13" creationId="{F7FAC049-5B8D-34CD-3B83-06AACA4D7915}"/>
          </ac:spMkLst>
        </pc:spChg>
        <pc:grpChg chg="del">
          <ac:chgData name="Rajeshwari Devaraju" userId="dd404bc67b08b7c9" providerId="LiveId" clId="{3006DBC1-B109-4AE0-B329-EBBB0FAC92A1}" dt="2024-06-05T12:46:06.163" v="1343" actId="478"/>
          <ac:grpSpMkLst>
            <pc:docMk/>
            <pc:sldMk cId="0" sldId="273"/>
            <ac:grpSpMk id="3" creationId="{00000000-0000-0000-0000-000000000000}"/>
          </ac:grpSpMkLst>
        </pc:grpChg>
        <pc:picChg chg="del">
          <ac:chgData name="Rajeshwari Devaraju" userId="dd404bc67b08b7c9" providerId="LiveId" clId="{3006DBC1-B109-4AE0-B329-EBBB0FAC92A1}" dt="2024-06-05T12:46:11.874" v="1344" actId="478"/>
          <ac:picMkLst>
            <pc:docMk/>
            <pc:sldMk cId="0" sldId="273"/>
            <ac:picMk id="2" creationId="{00000000-0000-0000-0000-000000000000}"/>
          </ac:picMkLst>
        </pc:picChg>
      </pc:sldChg>
      <pc:sldChg chg="addSp delSp modSp mod ord">
        <pc:chgData name="Rajeshwari Devaraju" userId="dd404bc67b08b7c9" providerId="LiveId" clId="{3006DBC1-B109-4AE0-B329-EBBB0FAC92A1}" dt="2024-06-05T08:54:24.695" v="871"/>
        <pc:sldMkLst>
          <pc:docMk/>
          <pc:sldMk cId="0" sldId="274"/>
        </pc:sldMkLst>
        <pc:spChg chg="mod">
          <ac:chgData name="Rajeshwari Devaraju" userId="dd404bc67b08b7c9" providerId="LiveId" clId="{3006DBC1-B109-4AE0-B329-EBBB0FAC92A1}" dt="2024-06-05T08:51:53.627" v="846" actId="1076"/>
          <ac:spMkLst>
            <pc:docMk/>
            <pc:sldMk cId="0" sldId="274"/>
            <ac:spMk id="2" creationId="{00000000-0000-0000-0000-000000000000}"/>
          </ac:spMkLst>
        </pc:spChg>
        <pc:spChg chg="mod topLvl">
          <ac:chgData name="Rajeshwari Devaraju" userId="dd404bc67b08b7c9" providerId="LiveId" clId="{3006DBC1-B109-4AE0-B329-EBBB0FAC92A1}" dt="2024-06-05T08:51:50.157" v="845" actId="1076"/>
          <ac:spMkLst>
            <pc:docMk/>
            <pc:sldMk cId="0" sldId="274"/>
            <ac:spMk id="5" creationId="{00000000-0000-0000-0000-000000000000}"/>
          </ac:spMkLst>
        </pc:spChg>
        <pc:spChg chg="del topLvl">
          <ac:chgData name="Rajeshwari Devaraju" userId="dd404bc67b08b7c9" providerId="LiveId" clId="{3006DBC1-B109-4AE0-B329-EBBB0FAC92A1}" dt="2024-06-05T08:51:16.244" v="837" actId="478"/>
          <ac:spMkLst>
            <pc:docMk/>
            <pc:sldMk cId="0" sldId="274"/>
            <ac:spMk id="6" creationId="{00000000-0000-0000-0000-000000000000}"/>
          </ac:spMkLst>
        </pc:spChg>
        <pc:spChg chg="add mod">
          <ac:chgData name="Rajeshwari Devaraju" userId="dd404bc67b08b7c9" providerId="LiveId" clId="{3006DBC1-B109-4AE0-B329-EBBB0FAC92A1}" dt="2024-06-05T08:54:07.381" v="869" actId="1076"/>
          <ac:spMkLst>
            <pc:docMk/>
            <pc:sldMk cId="0" sldId="274"/>
            <ac:spMk id="7" creationId="{288C4FB5-558F-70CD-9FA9-A1A7F8CD97D1}"/>
          </ac:spMkLst>
        </pc:spChg>
        <pc:grpChg chg="del">
          <ac:chgData name="Rajeshwari Devaraju" userId="dd404bc67b08b7c9" providerId="LiveId" clId="{3006DBC1-B109-4AE0-B329-EBBB0FAC92A1}" dt="2024-06-05T08:51:16.244" v="837" actId="478"/>
          <ac:grpSpMkLst>
            <pc:docMk/>
            <pc:sldMk cId="0" sldId="274"/>
            <ac:grpSpMk id="4" creationId="{00000000-0000-0000-0000-000000000000}"/>
          </ac:grpSpMkLst>
        </pc:grpChg>
        <pc:picChg chg="del">
          <ac:chgData name="Rajeshwari Devaraju" userId="dd404bc67b08b7c9" providerId="LiveId" clId="{3006DBC1-B109-4AE0-B329-EBBB0FAC92A1}" dt="2024-06-05T08:50:50.893" v="831" actId="478"/>
          <ac:picMkLst>
            <pc:docMk/>
            <pc:sldMk cId="0" sldId="274"/>
            <ac:picMk id="3" creationId="{00000000-0000-0000-0000-000000000000}"/>
          </ac:picMkLst>
        </pc:picChg>
      </pc:sldChg>
      <pc:sldChg chg="del">
        <pc:chgData name="Rajeshwari Devaraju" userId="dd404bc67b08b7c9" providerId="LiveId" clId="{3006DBC1-B109-4AE0-B329-EBBB0FAC92A1}" dt="2024-06-05T12:56:45.181" v="1469" actId="47"/>
        <pc:sldMkLst>
          <pc:docMk/>
          <pc:sldMk cId="0" sldId="275"/>
        </pc:sldMkLst>
      </pc:sldChg>
      <pc:sldChg chg="addSp delSp modSp mod ord">
        <pc:chgData name="Rajeshwari Devaraju" userId="dd404bc67b08b7c9" providerId="LiveId" clId="{3006DBC1-B109-4AE0-B329-EBBB0FAC92A1}" dt="2024-06-05T12:52:44.348" v="1424"/>
        <pc:sldMkLst>
          <pc:docMk/>
          <pc:sldMk cId="0" sldId="276"/>
        </pc:sldMkLst>
        <pc:spChg chg="mod">
          <ac:chgData name="Rajeshwari Devaraju" userId="dd404bc67b08b7c9" providerId="LiveId" clId="{3006DBC1-B109-4AE0-B329-EBBB0FAC92A1}" dt="2024-06-05T07:58:17.688" v="483" actId="1076"/>
          <ac:spMkLst>
            <pc:docMk/>
            <pc:sldMk cId="0" sldId="276"/>
            <ac:spMk id="4" creationId="{00000000-0000-0000-0000-000000000000}"/>
          </ac:spMkLst>
        </pc:spChg>
        <pc:spChg chg="mod">
          <ac:chgData name="Rajeshwari Devaraju" userId="dd404bc67b08b7c9" providerId="LiveId" clId="{3006DBC1-B109-4AE0-B329-EBBB0FAC92A1}" dt="2024-06-05T12:52:29.925" v="1421" actId="6549"/>
          <ac:spMkLst>
            <pc:docMk/>
            <pc:sldMk cId="0" sldId="276"/>
            <ac:spMk id="9" creationId="{00000000-0000-0000-0000-000000000000}"/>
          </ac:spMkLst>
        </pc:spChg>
        <pc:spChg chg="mod">
          <ac:chgData name="Rajeshwari Devaraju" userId="dd404bc67b08b7c9" providerId="LiveId" clId="{3006DBC1-B109-4AE0-B329-EBBB0FAC92A1}" dt="2024-06-05T12:50:09.028" v="1386"/>
          <ac:spMkLst>
            <pc:docMk/>
            <pc:sldMk cId="0" sldId="276"/>
            <ac:spMk id="10" creationId="{00000000-0000-0000-0000-000000000000}"/>
          </ac:spMkLst>
        </pc:spChg>
        <pc:spChg chg="add mod">
          <ac:chgData name="Rajeshwari Devaraju" userId="dd404bc67b08b7c9" providerId="LiveId" clId="{3006DBC1-B109-4AE0-B329-EBBB0FAC92A1}" dt="2024-06-05T12:51:33.457" v="1407" actId="1076"/>
          <ac:spMkLst>
            <pc:docMk/>
            <pc:sldMk cId="0" sldId="276"/>
            <ac:spMk id="11" creationId="{3B49A893-E2FA-BF35-0FF2-A2D1339125D9}"/>
          </ac:spMkLst>
        </pc:spChg>
        <pc:spChg chg="add del mod">
          <ac:chgData name="Rajeshwari Devaraju" userId="dd404bc67b08b7c9" providerId="LiveId" clId="{3006DBC1-B109-4AE0-B329-EBBB0FAC92A1}" dt="2024-06-05T12:50:29.040" v="1391" actId="478"/>
          <ac:spMkLst>
            <pc:docMk/>
            <pc:sldMk cId="0" sldId="276"/>
            <ac:spMk id="12" creationId="{CC12E51A-F926-DFB9-4AC9-03B2780AB299}"/>
          </ac:spMkLst>
        </pc:spChg>
        <pc:spChg chg="add mod">
          <ac:chgData name="Rajeshwari Devaraju" userId="dd404bc67b08b7c9" providerId="LiveId" clId="{3006DBC1-B109-4AE0-B329-EBBB0FAC92A1}" dt="2024-06-05T12:52:04.807" v="1415" actId="14100"/>
          <ac:spMkLst>
            <pc:docMk/>
            <pc:sldMk cId="0" sldId="276"/>
            <ac:spMk id="13" creationId="{BB9D8CB4-793F-606F-8E8E-AC1C8B7F3159}"/>
          </ac:spMkLst>
        </pc:spChg>
        <pc:spChg chg="add mod">
          <ac:chgData name="Rajeshwari Devaraju" userId="dd404bc67b08b7c9" providerId="LiveId" clId="{3006DBC1-B109-4AE0-B329-EBBB0FAC92A1}" dt="2024-06-05T12:51:39.716" v="1408" actId="1076"/>
          <ac:spMkLst>
            <pc:docMk/>
            <pc:sldMk cId="0" sldId="276"/>
            <ac:spMk id="14" creationId="{05D91D18-165C-6C40-03C9-E96FE8183C8F}"/>
          </ac:spMkLst>
        </pc:spChg>
        <pc:spChg chg="add mod">
          <ac:chgData name="Rajeshwari Devaraju" userId="dd404bc67b08b7c9" providerId="LiveId" clId="{3006DBC1-B109-4AE0-B329-EBBB0FAC92A1}" dt="2024-06-05T12:52:23.140" v="1420" actId="14100"/>
          <ac:spMkLst>
            <pc:docMk/>
            <pc:sldMk cId="0" sldId="276"/>
            <ac:spMk id="15" creationId="{2DF5804B-34BC-411A-CA79-970F2E9A7559}"/>
          </ac:spMkLst>
        </pc:spChg>
        <pc:grpChg chg="del">
          <ac:chgData name="Rajeshwari Devaraju" userId="dd404bc67b08b7c9" providerId="LiveId" clId="{3006DBC1-B109-4AE0-B329-EBBB0FAC92A1}" dt="2024-06-05T12:49:57.998" v="1383" actId="478"/>
          <ac:grpSpMkLst>
            <pc:docMk/>
            <pc:sldMk cId="0" sldId="276"/>
            <ac:grpSpMk id="2" creationId="{00000000-0000-0000-0000-000000000000}"/>
          </ac:grpSpMkLst>
        </pc:grpChg>
        <pc:grpChg chg="mod">
          <ac:chgData name="Rajeshwari Devaraju" userId="dd404bc67b08b7c9" providerId="LiveId" clId="{3006DBC1-B109-4AE0-B329-EBBB0FAC92A1}" dt="2024-06-05T12:52:37.356" v="1422" actId="14100"/>
          <ac:grpSpMkLst>
            <pc:docMk/>
            <pc:sldMk cId="0" sldId="276"/>
            <ac:grpSpMk id="5" creationId="{00000000-0000-0000-0000-000000000000}"/>
          </ac:grpSpMkLst>
        </pc:grpChg>
      </pc:sldChg>
      <pc:sldChg chg="delSp modSp add del mod ord">
        <pc:chgData name="Rajeshwari Devaraju" userId="dd404bc67b08b7c9" providerId="LiveId" clId="{3006DBC1-B109-4AE0-B329-EBBB0FAC92A1}" dt="2024-06-05T13:38:52.994" v="1764" actId="47"/>
        <pc:sldMkLst>
          <pc:docMk/>
          <pc:sldMk cId="0" sldId="277"/>
        </pc:sldMkLst>
        <pc:spChg chg="mod topLvl">
          <ac:chgData name="Rajeshwari Devaraju" userId="dd404bc67b08b7c9" providerId="LiveId" clId="{3006DBC1-B109-4AE0-B329-EBBB0FAC92A1}" dt="2024-06-05T12:56:39.221" v="1468" actId="1076"/>
          <ac:spMkLst>
            <pc:docMk/>
            <pc:sldMk cId="0" sldId="277"/>
            <ac:spMk id="9" creationId="{00000000-0000-0000-0000-000000000000}"/>
          </ac:spMkLst>
        </pc:spChg>
        <pc:spChg chg="del topLvl">
          <ac:chgData name="Rajeshwari Devaraju" userId="dd404bc67b08b7c9" providerId="LiveId" clId="{3006DBC1-B109-4AE0-B329-EBBB0FAC92A1}" dt="2024-06-05T12:56:35.037" v="1467" actId="478"/>
          <ac:spMkLst>
            <pc:docMk/>
            <pc:sldMk cId="0" sldId="277"/>
            <ac:spMk id="10" creationId="{00000000-0000-0000-0000-000000000000}"/>
          </ac:spMkLst>
        </pc:spChg>
        <pc:grpChg chg="del">
          <ac:chgData name="Rajeshwari Devaraju" userId="dd404bc67b08b7c9" providerId="LiveId" clId="{3006DBC1-B109-4AE0-B329-EBBB0FAC92A1}" dt="2024-06-05T12:56:35.037" v="1467" actId="478"/>
          <ac:grpSpMkLst>
            <pc:docMk/>
            <pc:sldMk cId="0" sldId="277"/>
            <ac:grpSpMk id="8" creationId="{00000000-0000-0000-0000-000000000000}"/>
          </ac:grpSpMkLst>
        </pc:grpChg>
      </pc:sldChg>
      <pc:sldChg chg="addSp delSp modSp mod ord">
        <pc:chgData name="Rajeshwari Devaraju" userId="dd404bc67b08b7c9" providerId="LiveId" clId="{3006DBC1-B109-4AE0-B329-EBBB0FAC92A1}" dt="2024-06-05T08:02:05.709" v="528"/>
        <pc:sldMkLst>
          <pc:docMk/>
          <pc:sldMk cId="0" sldId="278"/>
        </pc:sldMkLst>
        <pc:spChg chg="mod">
          <ac:chgData name="Rajeshwari Devaraju" userId="dd404bc67b08b7c9" providerId="LiveId" clId="{3006DBC1-B109-4AE0-B329-EBBB0FAC92A1}" dt="2024-06-05T07:59:56.956" v="514" actId="1076"/>
          <ac:spMkLst>
            <pc:docMk/>
            <pc:sldMk cId="0" sldId="278"/>
            <ac:spMk id="2" creationId="{00000000-0000-0000-0000-000000000000}"/>
          </ac:spMkLst>
        </pc:spChg>
        <pc:spChg chg="del">
          <ac:chgData name="Rajeshwari Devaraju" userId="dd404bc67b08b7c9" providerId="LiveId" clId="{3006DBC1-B109-4AE0-B329-EBBB0FAC92A1}" dt="2024-06-05T08:00:14.885" v="515" actId="478"/>
          <ac:spMkLst>
            <pc:docMk/>
            <pc:sldMk cId="0" sldId="278"/>
            <ac:spMk id="7" creationId="{00000000-0000-0000-0000-000000000000}"/>
          </ac:spMkLst>
        </pc:spChg>
        <pc:spChg chg="mod">
          <ac:chgData name="Rajeshwari Devaraju" userId="dd404bc67b08b7c9" providerId="LiveId" clId="{3006DBC1-B109-4AE0-B329-EBBB0FAC92A1}" dt="2024-06-05T07:58:51.365" v="489"/>
          <ac:spMkLst>
            <pc:docMk/>
            <pc:sldMk cId="0" sldId="278"/>
            <ac:spMk id="9" creationId="{00000000-0000-0000-0000-000000000000}"/>
          </ac:spMkLst>
        </pc:spChg>
        <pc:spChg chg="mod">
          <ac:chgData name="Rajeshwari Devaraju" userId="dd404bc67b08b7c9" providerId="LiveId" clId="{3006DBC1-B109-4AE0-B329-EBBB0FAC92A1}" dt="2024-06-05T07:59:01.452" v="492"/>
          <ac:spMkLst>
            <pc:docMk/>
            <pc:sldMk cId="0" sldId="278"/>
            <ac:spMk id="10" creationId="{00000000-0000-0000-0000-000000000000}"/>
          </ac:spMkLst>
        </pc:spChg>
        <pc:spChg chg="del">
          <ac:chgData name="Rajeshwari Devaraju" userId="dd404bc67b08b7c9" providerId="LiveId" clId="{3006DBC1-B109-4AE0-B329-EBBB0FAC92A1}" dt="2024-06-05T08:00:53.152" v="519" actId="478"/>
          <ac:spMkLst>
            <pc:docMk/>
            <pc:sldMk cId="0" sldId="278"/>
            <ac:spMk id="12" creationId="{00000000-0000-0000-0000-000000000000}"/>
          </ac:spMkLst>
        </pc:spChg>
        <pc:spChg chg="mod">
          <ac:chgData name="Rajeshwari Devaraju" userId="dd404bc67b08b7c9" providerId="LiveId" clId="{3006DBC1-B109-4AE0-B329-EBBB0FAC92A1}" dt="2024-06-05T07:59:11.737" v="495"/>
          <ac:spMkLst>
            <pc:docMk/>
            <pc:sldMk cId="0" sldId="278"/>
            <ac:spMk id="13" creationId="{00000000-0000-0000-0000-000000000000}"/>
          </ac:spMkLst>
        </pc:spChg>
        <pc:spChg chg="mod">
          <ac:chgData name="Rajeshwari Devaraju" userId="dd404bc67b08b7c9" providerId="LiveId" clId="{3006DBC1-B109-4AE0-B329-EBBB0FAC92A1}" dt="2024-06-05T07:59:26.025" v="502"/>
          <ac:spMkLst>
            <pc:docMk/>
            <pc:sldMk cId="0" sldId="278"/>
            <ac:spMk id="14" creationId="{00000000-0000-0000-0000-000000000000}"/>
          </ac:spMkLst>
        </pc:spChg>
        <pc:spChg chg="del">
          <ac:chgData name="Rajeshwari Devaraju" userId="dd404bc67b08b7c9" providerId="LiveId" clId="{3006DBC1-B109-4AE0-B329-EBBB0FAC92A1}" dt="2024-06-05T08:01:18" v="523" actId="478"/>
          <ac:spMkLst>
            <pc:docMk/>
            <pc:sldMk cId="0" sldId="278"/>
            <ac:spMk id="16" creationId="{00000000-0000-0000-0000-000000000000}"/>
          </ac:spMkLst>
        </pc:spChg>
        <pc:spChg chg="mod">
          <ac:chgData name="Rajeshwari Devaraju" userId="dd404bc67b08b7c9" providerId="LiveId" clId="{3006DBC1-B109-4AE0-B329-EBBB0FAC92A1}" dt="2024-06-05T07:59:42.170" v="508" actId="20577"/>
          <ac:spMkLst>
            <pc:docMk/>
            <pc:sldMk cId="0" sldId="278"/>
            <ac:spMk id="18" creationId="{00000000-0000-0000-0000-000000000000}"/>
          </ac:spMkLst>
        </pc:spChg>
        <pc:spChg chg="mod">
          <ac:chgData name="Rajeshwari Devaraju" userId="dd404bc67b08b7c9" providerId="LiveId" clId="{3006DBC1-B109-4AE0-B329-EBBB0FAC92A1}" dt="2024-06-05T07:59:52.282" v="513"/>
          <ac:spMkLst>
            <pc:docMk/>
            <pc:sldMk cId="0" sldId="278"/>
            <ac:spMk id="19" creationId="{00000000-0000-0000-0000-000000000000}"/>
          </ac:spMkLst>
        </pc:spChg>
        <pc:picChg chg="add mod">
          <ac:chgData name="Rajeshwari Devaraju" userId="dd404bc67b08b7c9" providerId="LiveId" clId="{3006DBC1-B109-4AE0-B329-EBBB0FAC92A1}" dt="2024-06-05T08:00:44.080" v="518" actId="207"/>
          <ac:picMkLst>
            <pc:docMk/>
            <pc:sldMk cId="0" sldId="278"/>
            <ac:picMk id="21" creationId="{729A3451-BB5B-2DFC-94DC-D7443CC786F8}"/>
          </ac:picMkLst>
        </pc:picChg>
        <pc:picChg chg="add mod">
          <ac:chgData name="Rajeshwari Devaraju" userId="dd404bc67b08b7c9" providerId="LiveId" clId="{3006DBC1-B109-4AE0-B329-EBBB0FAC92A1}" dt="2024-06-05T08:01:13.594" v="522" actId="207"/>
          <ac:picMkLst>
            <pc:docMk/>
            <pc:sldMk cId="0" sldId="278"/>
            <ac:picMk id="23" creationId="{75AD5F92-E841-2E5B-D28D-72B372CCF7B0}"/>
          </ac:picMkLst>
        </pc:picChg>
        <pc:picChg chg="add mod">
          <ac:chgData name="Rajeshwari Devaraju" userId="dd404bc67b08b7c9" providerId="LiveId" clId="{3006DBC1-B109-4AE0-B329-EBBB0FAC92A1}" dt="2024-06-05T08:01:47.377" v="526" actId="207"/>
          <ac:picMkLst>
            <pc:docMk/>
            <pc:sldMk cId="0" sldId="278"/>
            <ac:picMk id="25" creationId="{5647530D-02C9-2895-796F-E43AF45B62F6}"/>
          </ac:picMkLst>
        </pc:picChg>
      </pc:sldChg>
      <pc:sldChg chg="del">
        <pc:chgData name="Rajeshwari Devaraju" userId="dd404bc67b08b7c9" providerId="LiveId" clId="{3006DBC1-B109-4AE0-B329-EBBB0FAC92A1}" dt="2024-06-05T12:56:47.037" v="1470" actId="47"/>
        <pc:sldMkLst>
          <pc:docMk/>
          <pc:sldMk cId="0" sldId="279"/>
        </pc:sldMkLst>
      </pc:sldChg>
      <pc:sldChg chg="delSp modSp mod ord">
        <pc:chgData name="Rajeshwari Devaraju" userId="dd404bc67b08b7c9" providerId="LiveId" clId="{3006DBC1-B109-4AE0-B329-EBBB0FAC92A1}" dt="2024-06-05T08:39:39.451" v="699" actId="14100"/>
        <pc:sldMkLst>
          <pc:docMk/>
          <pc:sldMk cId="0" sldId="280"/>
        </pc:sldMkLst>
        <pc:spChg chg="mod">
          <ac:chgData name="Rajeshwari Devaraju" userId="dd404bc67b08b7c9" providerId="LiveId" clId="{3006DBC1-B109-4AE0-B329-EBBB0FAC92A1}" dt="2024-06-05T08:35:31.494" v="682" actId="255"/>
          <ac:spMkLst>
            <pc:docMk/>
            <pc:sldMk cId="0" sldId="280"/>
            <ac:spMk id="10" creationId="{00000000-0000-0000-0000-000000000000}"/>
          </ac:spMkLst>
        </pc:spChg>
        <pc:spChg chg="mod topLvl">
          <ac:chgData name="Rajeshwari Devaraju" userId="dd404bc67b08b7c9" providerId="LiveId" clId="{3006DBC1-B109-4AE0-B329-EBBB0FAC92A1}" dt="2024-06-05T08:39:39.451" v="699" actId="14100"/>
          <ac:spMkLst>
            <pc:docMk/>
            <pc:sldMk cId="0" sldId="280"/>
            <ac:spMk id="12" creationId="{00000000-0000-0000-0000-000000000000}"/>
          </ac:spMkLst>
        </pc:spChg>
        <pc:spChg chg="del topLvl">
          <ac:chgData name="Rajeshwari Devaraju" userId="dd404bc67b08b7c9" providerId="LiveId" clId="{3006DBC1-B109-4AE0-B329-EBBB0FAC92A1}" dt="2024-06-05T08:33:48.622" v="670" actId="478"/>
          <ac:spMkLst>
            <pc:docMk/>
            <pc:sldMk cId="0" sldId="280"/>
            <ac:spMk id="13" creationId="{00000000-0000-0000-0000-000000000000}"/>
          </ac:spMkLst>
        </pc:spChg>
        <pc:grpChg chg="del">
          <ac:chgData name="Rajeshwari Devaraju" userId="dd404bc67b08b7c9" providerId="LiveId" clId="{3006DBC1-B109-4AE0-B329-EBBB0FAC92A1}" dt="2024-06-05T08:33:48.622" v="670" actId="478"/>
          <ac:grpSpMkLst>
            <pc:docMk/>
            <pc:sldMk cId="0" sldId="280"/>
            <ac:grpSpMk id="11" creationId="{00000000-0000-0000-0000-000000000000}"/>
          </ac:grpSpMkLst>
        </pc:grpChg>
      </pc:sldChg>
      <pc:sldChg chg="addSp delSp modSp mod ord">
        <pc:chgData name="Rajeshwari Devaraju" userId="dd404bc67b08b7c9" providerId="LiveId" clId="{3006DBC1-B109-4AE0-B329-EBBB0FAC92A1}" dt="2024-06-05T12:56:17.863" v="1464" actId="1076"/>
        <pc:sldMkLst>
          <pc:docMk/>
          <pc:sldMk cId="0" sldId="281"/>
        </pc:sldMkLst>
        <pc:spChg chg="mod">
          <ac:chgData name="Rajeshwari Devaraju" userId="dd404bc67b08b7c9" providerId="LiveId" clId="{3006DBC1-B109-4AE0-B329-EBBB0FAC92A1}" dt="2024-06-05T12:53:52.804" v="1437" actId="14100"/>
          <ac:spMkLst>
            <pc:docMk/>
            <pc:sldMk cId="0" sldId="281"/>
            <ac:spMk id="6" creationId="{00000000-0000-0000-0000-000000000000}"/>
          </ac:spMkLst>
        </pc:spChg>
        <pc:spChg chg="del">
          <ac:chgData name="Rajeshwari Devaraju" userId="dd404bc67b08b7c9" providerId="LiveId" clId="{3006DBC1-B109-4AE0-B329-EBBB0FAC92A1}" dt="2024-06-05T12:53:30.836" v="1431" actId="478"/>
          <ac:spMkLst>
            <pc:docMk/>
            <pc:sldMk cId="0" sldId="281"/>
            <ac:spMk id="10" creationId="{00000000-0000-0000-0000-000000000000}"/>
          </ac:spMkLst>
        </pc:spChg>
        <pc:spChg chg="add mod">
          <ac:chgData name="Rajeshwari Devaraju" userId="dd404bc67b08b7c9" providerId="LiveId" clId="{3006DBC1-B109-4AE0-B329-EBBB0FAC92A1}" dt="2024-06-05T12:55:16.609" v="1455" actId="1076"/>
          <ac:spMkLst>
            <pc:docMk/>
            <pc:sldMk cId="0" sldId="281"/>
            <ac:spMk id="11" creationId="{65ECAD26-EAA7-7A90-1ED0-25FBC84A2270}"/>
          </ac:spMkLst>
        </pc:spChg>
        <pc:spChg chg="add mod">
          <ac:chgData name="Rajeshwari Devaraju" userId="dd404bc67b08b7c9" providerId="LiveId" clId="{3006DBC1-B109-4AE0-B329-EBBB0FAC92A1}" dt="2024-06-05T12:55:52.279" v="1459" actId="207"/>
          <ac:spMkLst>
            <pc:docMk/>
            <pc:sldMk cId="0" sldId="281"/>
            <ac:spMk id="12" creationId="{2814440E-0CB8-3721-0066-AC391ED941CE}"/>
          </ac:spMkLst>
        </pc:spChg>
        <pc:spChg chg="add mod">
          <ac:chgData name="Rajeshwari Devaraju" userId="dd404bc67b08b7c9" providerId="LiveId" clId="{3006DBC1-B109-4AE0-B329-EBBB0FAC92A1}" dt="2024-06-05T12:56:01.459" v="1460" actId="1076"/>
          <ac:spMkLst>
            <pc:docMk/>
            <pc:sldMk cId="0" sldId="281"/>
            <ac:spMk id="13" creationId="{476FCFA4-5546-F6DF-8778-BD0CF93EBF88}"/>
          </ac:spMkLst>
        </pc:spChg>
        <pc:spChg chg="add mod">
          <ac:chgData name="Rajeshwari Devaraju" userId="dd404bc67b08b7c9" providerId="LiveId" clId="{3006DBC1-B109-4AE0-B329-EBBB0FAC92A1}" dt="2024-06-05T12:56:17.863" v="1464" actId="1076"/>
          <ac:spMkLst>
            <pc:docMk/>
            <pc:sldMk cId="0" sldId="281"/>
            <ac:spMk id="14" creationId="{03098026-0412-75D8-9A58-BAAEE8702F06}"/>
          </ac:spMkLst>
        </pc:spChg>
        <pc:grpChg chg="del">
          <ac:chgData name="Rajeshwari Devaraju" userId="dd404bc67b08b7c9" providerId="LiveId" clId="{3006DBC1-B109-4AE0-B329-EBBB0FAC92A1}" dt="2024-06-05T12:53:40.029" v="1432" actId="478"/>
          <ac:grpSpMkLst>
            <pc:docMk/>
            <pc:sldMk cId="0" sldId="281"/>
            <ac:grpSpMk id="7" creationId="{00000000-0000-0000-0000-000000000000}"/>
          </ac:grpSpMkLst>
        </pc:grpChg>
      </pc:sldChg>
      <pc:sldChg chg="del">
        <pc:chgData name="Rajeshwari Devaraju" userId="dd404bc67b08b7c9" providerId="LiveId" clId="{3006DBC1-B109-4AE0-B329-EBBB0FAC92A1}" dt="2024-06-05T13:38:44.817" v="1759" actId="47"/>
        <pc:sldMkLst>
          <pc:docMk/>
          <pc:sldMk cId="0" sldId="282"/>
        </pc:sldMkLst>
      </pc:sldChg>
      <pc:sldChg chg="del">
        <pc:chgData name="Rajeshwari Devaraju" userId="dd404bc67b08b7c9" providerId="LiveId" clId="{3006DBC1-B109-4AE0-B329-EBBB0FAC92A1}" dt="2024-06-05T12:56:56.121" v="1471" actId="47"/>
        <pc:sldMkLst>
          <pc:docMk/>
          <pc:sldMk cId="0" sldId="283"/>
        </pc:sldMkLst>
      </pc:sldChg>
      <pc:sldChg chg="del">
        <pc:chgData name="Rajeshwari Devaraju" userId="dd404bc67b08b7c9" providerId="LiveId" clId="{3006DBC1-B109-4AE0-B329-EBBB0FAC92A1}" dt="2024-06-05T13:38:45.415" v="1760" actId="47"/>
        <pc:sldMkLst>
          <pc:docMk/>
          <pc:sldMk cId="0" sldId="284"/>
        </pc:sldMkLst>
      </pc:sldChg>
      <pc:sldChg chg="del">
        <pc:chgData name="Rajeshwari Devaraju" userId="dd404bc67b08b7c9" providerId="LiveId" clId="{3006DBC1-B109-4AE0-B329-EBBB0FAC92A1}" dt="2024-06-05T13:38:46.273" v="1761" actId="47"/>
        <pc:sldMkLst>
          <pc:docMk/>
          <pc:sldMk cId="0" sldId="285"/>
        </pc:sldMkLst>
      </pc:sldChg>
      <pc:sldChg chg="del">
        <pc:chgData name="Rajeshwari Devaraju" userId="dd404bc67b08b7c9" providerId="LiveId" clId="{3006DBC1-B109-4AE0-B329-EBBB0FAC92A1}" dt="2024-06-05T13:38:49.347" v="1762" actId="47"/>
        <pc:sldMkLst>
          <pc:docMk/>
          <pc:sldMk cId="0" sldId="286"/>
        </pc:sldMkLst>
      </pc:sldChg>
      <pc:sldChg chg="addSp delSp modSp mod ord">
        <pc:chgData name="Rajeshwari Devaraju" userId="dd404bc67b08b7c9" providerId="LiveId" clId="{3006DBC1-B109-4AE0-B329-EBBB0FAC92A1}" dt="2024-06-05T08:49:26.235" v="830"/>
        <pc:sldMkLst>
          <pc:docMk/>
          <pc:sldMk cId="0" sldId="287"/>
        </pc:sldMkLst>
        <pc:spChg chg="mod">
          <ac:chgData name="Rajeshwari Devaraju" userId="dd404bc67b08b7c9" providerId="LiveId" clId="{3006DBC1-B109-4AE0-B329-EBBB0FAC92A1}" dt="2024-06-05T08:47:36.387" v="798" actId="1076"/>
          <ac:spMkLst>
            <pc:docMk/>
            <pc:sldMk cId="0" sldId="287"/>
            <ac:spMk id="5" creationId="{00000000-0000-0000-0000-000000000000}"/>
          </ac:spMkLst>
        </pc:spChg>
        <pc:spChg chg="del">
          <ac:chgData name="Rajeshwari Devaraju" userId="dd404bc67b08b7c9" providerId="LiveId" clId="{3006DBC1-B109-4AE0-B329-EBBB0FAC92A1}" dt="2024-06-05T08:40:46.396" v="700" actId="478"/>
          <ac:spMkLst>
            <pc:docMk/>
            <pc:sldMk cId="0" sldId="287"/>
            <ac:spMk id="6" creationId="{00000000-0000-0000-0000-000000000000}"/>
          </ac:spMkLst>
        </pc:spChg>
        <pc:spChg chg="mod">
          <ac:chgData name="Rajeshwari Devaraju" userId="dd404bc67b08b7c9" providerId="LiveId" clId="{3006DBC1-B109-4AE0-B329-EBBB0FAC92A1}" dt="2024-06-05T08:43:44.299" v="748" actId="1076"/>
          <ac:spMkLst>
            <pc:docMk/>
            <pc:sldMk cId="0" sldId="287"/>
            <ac:spMk id="7" creationId="{00000000-0000-0000-0000-000000000000}"/>
          </ac:spMkLst>
        </pc:spChg>
        <pc:spChg chg="mod">
          <ac:chgData name="Rajeshwari Devaraju" userId="dd404bc67b08b7c9" providerId="LiveId" clId="{3006DBC1-B109-4AE0-B329-EBBB0FAC92A1}" dt="2024-06-05T08:43:05.970" v="738" actId="1076"/>
          <ac:spMkLst>
            <pc:docMk/>
            <pc:sldMk cId="0" sldId="287"/>
            <ac:spMk id="8" creationId="{00000000-0000-0000-0000-000000000000}"/>
          </ac:spMkLst>
        </pc:spChg>
        <pc:spChg chg="mod">
          <ac:chgData name="Rajeshwari Devaraju" userId="dd404bc67b08b7c9" providerId="LiveId" clId="{3006DBC1-B109-4AE0-B329-EBBB0FAC92A1}" dt="2024-06-05T08:43:52.614" v="749" actId="1076"/>
          <ac:spMkLst>
            <pc:docMk/>
            <pc:sldMk cId="0" sldId="287"/>
            <ac:spMk id="9" creationId="{00000000-0000-0000-0000-000000000000}"/>
          </ac:spMkLst>
        </pc:spChg>
        <pc:spChg chg="mod">
          <ac:chgData name="Rajeshwari Devaraju" userId="dd404bc67b08b7c9" providerId="LiveId" clId="{3006DBC1-B109-4AE0-B329-EBBB0FAC92A1}" dt="2024-06-05T08:44:58.793" v="763" actId="1076"/>
          <ac:spMkLst>
            <pc:docMk/>
            <pc:sldMk cId="0" sldId="287"/>
            <ac:spMk id="10" creationId="{00000000-0000-0000-0000-000000000000}"/>
          </ac:spMkLst>
        </pc:spChg>
        <pc:spChg chg="mod">
          <ac:chgData name="Rajeshwari Devaraju" userId="dd404bc67b08b7c9" providerId="LiveId" clId="{3006DBC1-B109-4AE0-B329-EBBB0FAC92A1}" dt="2024-06-05T08:41:17.378" v="709" actId="1076"/>
          <ac:spMkLst>
            <pc:docMk/>
            <pc:sldMk cId="0" sldId="287"/>
            <ac:spMk id="11" creationId="{00000000-0000-0000-0000-000000000000}"/>
          </ac:spMkLst>
        </pc:spChg>
        <pc:spChg chg="mod">
          <ac:chgData name="Rajeshwari Devaraju" userId="dd404bc67b08b7c9" providerId="LiveId" clId="{3006DBC1-B109-4AE0-B329-EBBB0FAC92A1}" dt="2024-06-05T08:45:03.229" v="764" actId="1076"/>
          <ac:spMkLst>
            <pc:docMk/>
            <pc:sldMk cId="0" sldId="287"/>
            <ac:spMk id="12" creationId="{00000000-0000-0000-0000-000000000000}"/>
          </ac:spMkLst>
        </pc:spChg>
        <pc:spChg chg="mod">
          <ac:chgData name="Rajeshwari Devaraju" userId="dd404bc67b08b7c9" providerId="LiveId" clId="{3006DBC1-B109-4AE0-B329-EBBB0FAC92A1}" dt="2024-06-05T08:44:37.052" v="758" actId="207"/>
          <ac:spMkLst>
            <pc:docMk/>
            <pc:sldMk cId="0" sldId="287"/>
            <ac:spMk id="13" creationId="{00000000-0000-0000-0000-000000000000}"/>
          </ac:spMkLst>
        </pc:spChg>
        <pc:spChg chg="mod">
          <ac:chgData name="Rajeshwari Devaraju" userId="dd404bc67b08b7c9" providerId="LiveId" clId="{3006DBC1-B109-4AE0-B329-EBBB0FAC92A1}" dt="2024-06-05T08:44:41.831" v="759" actId="207"/>
          <ac:spMkLst>
            <pc:docMk/>
            <pc:sldMk cId="0" sldId="287"/>
            <ac:spMk id="14" creationId="{00000000-0000-0000-0000-000000000000}"/>
          </ac:spMkLst>
        </pc:spChg>
        <pc:spChg chg="mod">
          <ac:chgData name="Rajeshwari Devaraju" userId="dd404bc67b08b7c9" providerId="LiveId" clId="{3006DBC1-B109-4AE0-B329-EBBB0FAC92A1}" dt="2024-06-05T08:44:47.293" v="760" actId="207"/>
          <ac:spMkLst>
            <pc:docMk/>
            <pc:sldMk cId="0" sldId="287"/>
            <ac:spMk id="15" creationId="{00000000-0000-0000-0000-000000000000}"/>
          </ac:spMkLst>
        </pc:spChg>
        <pc:spChg chg="add mod">
          <ac:chgData name="Rajeshwari Devaraju" userId="dd404bc67b08b7c9" providerId="LiveId" clId="{3006DBC1-B109-4AE0-B329-EBBB0FAC92A1}" dt="2024-06-05T08:48:46.225" v="822" actId="113"/>
          <ac:spMkLst>
            <pc:docMk/>
            <pc:sldMk cId="0" sldId="287"/>
            <ac:spMk id="16" creationId="{72F8E493-C245-2A59-DA7E-1DA066B4AD56}"/>
          </ac:spMkLst>
        </pc:spChg>
        <pc:spChg chg="add mod">
          <ac:chgData name="Rajeshwari Devaraju" userId="dd404bc67b08b7c9" providerId="LiveId" clId="{3006DBC1-B109-4AE0-B329-EBBB0FAC92A1}" dt="2024-06-05T08:49:07.841" v="828" actId="207"/>
          <ac:spMkLst>
            <pc:docMk/>
            <pc:sldMk cId="0" sldId="287"/>
            <ac:spMk id="17" creationId="{A7B6CD70-9B46-923B-8732-E88A23FE4DBB}"/>
          </ac:spMkLst>
        </pc:spChg>
        <pc:spChg chg="add mod">
          <ac:chgData name="Rajeshwari Devaraju" userId="dd404bc67b08b7c9" providerId="LiveId" clId="{3006DBC1-B109-4AE0-B329-EBBB0FAC92A1}" dt="2024-06-05T08:49:01.963" v="826" actId="207"/>
          <ac:spMkLst>
            <pc:docMk/>
            <pc:sldMk cId="0" sldId="287"/>
            <ac:spMk id="18" creationId="{5E73B41F-CB3B-4465-5133-BBC86B43DA8D}"/>
          </ac:spMkLst>
        </pc:spChg>
        <pc:spChg chg="add mod">
          <ac:chgData name="Rajeshwari Devaraju" userId="dd404bc67b08b7c9" providerId="LiveId" clId="{3006DBC1-B109-4AE0-B329-EBBB0FAC92A1}" dt="2024-06-05T08:48:53.519" v="824" actId="113"/>
          <ac:spMkLst>
            <pc:docMk/>
            <pc:sldMk cId="0" sldId="287"/>
            <ac:spMk id="19" creationId="{C182193A-EA73-AC7A-21E4-C12B30B39D35}"/>
          </ac:spMkLst>
        </pc:spChg>
        <pc:grpChg chg="mod">
          <ac:chgData name="Rajeshwari Devaraju" userId="dd404bc67b08b7c9" providerId="LiveId" clId="{3006DBC1-B109-4AE0-B329-EBBB0FAC92A1}" dt="2024-06-05T08:47:42.944" v="802" actId="1076"/>
          <ac:grpSpMkLst>
            <pc:docMk/>
            <pc:sldMk cId="0" sldId="287"/>
            <ac:grpSpMk id="2" creationId="{00000000-0000-0000-0000-000000000000}"/>
          </ac:grpSpMkLst>
        </pc:grpChg>
      </pc:sldChg>
      <pc:sldChg chg="addSp delSp modSp mod">
        <pc:chgData name="Rajeshwari Devaraju" userId="dd404bc67b08b7c9" providerId="LiveId" clId="{3006DBC1-B109-4AE0-B329-EBBB0FAC92A1}" dt="2024-06-05T09:36:38.326" v="1029"/>
        <pc:sldMkLst>
          <pc:docMk/>
          <pc:sldMk cId="3100959620" sldId="288"/>
        </pc:sldMkLst>
        <pc:spChg chg="add mod">
          <ac:chgData name="Rajeshwari Devaraju" userId="dd404bc67b08b7c9" providerId="LiveId" clId="{3006DBC1-B109-4AE0-B329-EBBB0FAC92A1}" dt="2024-06-05T09:36:36.685" v="1027"/>
          <ac:spMkLst>
            <pc:docMk/>
            <pc:sldMk cId="3100959620" sldId="288"/>
            <ac:spMk id="2" creationId="{7406B213-C74E-80F1-69A6-10523B48AACF}"/>
          </ac:spMkLst>
        </pc:spChg>
        <pc:spChg chg="del mod">
          <ac:chgData name="Rajeshwari Devaraju" userId="dd404bc67b08b7c9" providerId="LiveId" clId="{3006DBC1-B109-4AE0-B329-EBBB0FAC92A1}" dt="2024-06-05T09:36:38.326" v="1029"/>
          <ac:spMkLst>
            <pc:docMk/>
            <pc:sldMk cId="3100959620" sldId="288"/>
            <ac:spMk id="9" creationId="{00000000-0000-0000-0000-000000000000}"/>
          </ac:spMkLst>
        </pc:spChg>
      </pc:sldChg>
      <pc:sldChg chg="addSp modSp new mod">
        <pc:chgData name="Rajeshwari Devaraju" userId="dd404bc67b08b7c9" providerId="LiveId" clId="{3006DBC1-B109-4AE0-B329-EBBB0FAC92A1}" dt="2024-06-05T07:27:31.678" v="121" actId="1076"/>
        <pc:sldMkLst>
          <pc:docMk/>
          <pc:sldMk cId="3188185444" sldId="289"/>
        </pc:sldMkLst>
        <pc:spChg chg="add mod">
          <ac:chgData name="Rajeshwari Devaraju" userId="dd404bc67b08b7c9" providerId="LiveId" clId="{3006DBC1-B109-4AE0-B329-EBBB0FAC92A1}" dt="2024-06-05T07:23:56.713" v="97" actId="207"/>
          <ac:spMkLst>
            <pc:docMk/>
            <pc:sldMk cId="3188185444" sldId="289"/>
            <ac:spMk id="3" creationId="{5B57F180-9E2A-4957-5FEC-22BBAB6B1F3A}"/>
          </ac:spMkLst>
        </pc:spChg>
        <pc:spChg chg="add mod">
          <ac:chgData name="Rajeshwari Devaraju" userId="dd404bc67b08b7c9" providerId="LiveId" clId="{3006DBC1-B109-4AE0-B329-EBBB0FAC92A1}" dt="2024-06-05T07:25:08.189" v="107" actId="208"/>
          <ac:spMkLst>
            <pc:docMk/>
            <pc:sldMk cId="3188185444" sldId="289"/>
            <ac:spMk id="4" creationId="{8579EC98-2F12-3B91-E5EA-DF8CC6EC9464}"/>
          </ac:spMkLst>
        </pc:spChg>
        <pc:spChg chg="add mod">
          <ac:chgData name="Rajeshwari Devaraju" userId="dd404bc67b08b7c9" providerId="LiveId" clId="{3006DBC1-B109-4AE0-B329-EBBB0FAC92A1}" dt="2024-06-05T07:27:31.678" v="121" actId="1076"/>
          <ac:spMkLst>
            <pc:docMk/>
            <pc:sldMk cId="3188185444" sldId="289"/>
            <ac:spMk id="5" creationId="{009277BE-7BEF-0B61-F875-7D1BBB540587}"/>
          </ac:spMkLst>
        </pc:spChg>
        <pc:picChg chg="add mod">
          <ac:chgData name="Rajeshwari Devaraju" userId="dd404bc67b08b7c9" providerId="LiveId" clId="{3006DBC1-B109-4AE0-B329-EBBB0FAC92A1}" dt="2024-06-05T07:23:42.963" v="95" actId="1076"/>
          <ac:picMkLst>
            <pc:docMk/>
            <pc:sldMk cId="3188185444" sldId="289"/>
            <ac:picMk id="2" creationId="{39C26E39-D6F3-E11F-9163-D8A48365A730}"/>
          </ac:picMkLst>
        </pc:picChg>
      </pc:sldChg>
      <pc:sldChg chg="addSp modSp new mod">
        <pc:chgData name="Rajeshwari Devaraju" userId="dd404bc67b08b7c9" providerId="LiveId" clId="{3006DBC1-B109-4AE0-B329-EBBB0FAC92A1}" dt="2024-06-05T07:39:03.260" v="267" actId="207"/>
        <pc:sldMkLst>
          <pc:docMk/>
          <pc:sldMk cId="3979205444" sldId="290"/>
        </pc:sldMkLst>
        <pc:spChg chg="add mod">
          <ac:chgData name="Rajeshwari Devaraju" userId="dd404bc67b08b7c9" providerId="LiveId" clId="{3006DBC1-B109-4AE0-B329-EBBB0FAC92A1}" dt="2024-06-05T07:39:03.260" v="267" actId="207"/>
          <ac:spMkLst>
            <pc:docMk/>
            <pc:sldMk cId="3979205444" sldId="290"/>
            <ac:spMk id="3" creationId="{C92A3C15-E669-9C72-16BD-0F76A6E25EBE}"/>
          </ac:spMkLst>
        </pc:spChg>
        <pc:picChg chg="add mod">
          <ac:chgData name="Rajeshwari Devaraju" userId="dd404bc67b08b7c9" providerId="LiveId" clId="{3006DBC1-B109-4AE0-B329-EBBB0FAC92A1}" dt="2024-06-05T07:38:44.483" v="265" actId="962"/>
          <ac:picMkLst>
            <pc:docMk/>
            <pc:sldMk cId="3979205444" sldId="290"/>
            <ac:picMk id="2" creationId="{690BF18E-3425-2C0E-5E93-51B2CEBDAFCA}"/>
          </ac:picMkLst>
        </pc:picChg>
      </pc:sldChg>
      <pc:sldChg chg="addSp modSp new mod">
        <pc:chgData name="Rajeshwari Devaraju" userId="dd404bc67b08b7c9" providerId="LiveId" clId="{3006DBC1-B109-4AE0-B329-EBBB0FAC92A1}" dt="2024-06-05T07:47:31.875" v="359" actId="208"/>
        <pc:sldMkLst>
          <pc:docMk/>
          <pc:sldMk cId="3954880285" sldId="291"/>
        </pc:sldMkLst>
        <pc:spChg chg="add mod">
          <ac:chgData name="Rajeshwari Devaraju" userId="dd404bc67b08b7c9" providerId="LiveId" clId="{3006DBC1-B109-4AE0-B329-EBBB0FAC92A1}" dt="2024-06-05T07:47:31.875" v="359" actId="208"/>
          <ac:spMkLst>
            <pc:docMk/>
            <pc:sldMk cId="3954880285" sldId="291"/>
            <ac:spMk id="3" creationId="{4DBB2997-3BAE-219A-1C2E-447E27BB6B40}"/>
          </ac:spMkLst>
        </pc:spChg>
        <pc:picChg chg="add mod">
          <ac:chgData name="Rajeshwari Devaraju" userId="dd404bc67b08b7c9" providerId="LiveId" clId="{3006DBC1-B109-4AE0-B329-EBBB0FAC92A1}" dt="2024-06-05T07:46:41.847" v="353" actId="1076"/>
          <ac:picMkLst>
            <pc:docMk/>
            <pc:sldMk cId="3954880285" sldId="291"/>
            <ac:picMk id="2" creationId="{E4746B4C-3EA4-9AB0-33C5-6263CE2268CE}"/>
          </ac:picMkLst>
        </pc:picChg>
      </pc:sldChg>
      <pc:sldChg chg="delSp modSp add mod ord">
        <pc:chgData name="Rajeshwari Devaraju" userId="dd404bc67b08b7c9" providerId="LiveId" clId="{3006DBC1-B109-4AE0-B329-EBBB0FAC92A1}" dt="2024-06-05T07:57:18.386" v="478" actId="1076"/>
        <pc:sldMkLst>
          <pc:docMk/>
          <pc:sldMk cId="1247772071" sldId="292"/>
        </pc:sldMkLst>
        <pc:spChg chg="mod">
          <ac:chgData name="Rajeshwari Devaraju" userId="dd404bc67b08b7c9" providerId="LiveId" clId="{3006DBC1-B109-4AE0-B329-EBBB0FAC92A1}" dt="2024-06-05T07:55:09.308" v="438"/>
          <ac:spMkLst>
            <pc:docMk/>
            <pc:sldMk cId="1247772071" sldId="292"/>
            <ac:spMk id="3" creationId="{00000000-0000-0000-0000-000000000000}"/>
          </ac:spMkLst>
        </pc:spChg>
        <pc:spChg chg="mod">
          <ac:chgData name="Rajeshwari Devaraju" userId="dd404bc67b08b7c9" providerId="LiveId" clId="{3006DBC1-B109-4AE0-B329-EBBB0FAC92A1}" dt="2024-06-05T07:56:06.227" v="454" actId="14100"/>
          <ac:spMkLst>
            <pc:docMk/>
            <pc:sldMk cId="1247772071" sldId="292"/>
            <ac:spMk id="7" creationId="{00000000-0000-0000-0000-000000000000}"/>
          </ac:spMkLst>
        </pc:spChg>
        <pc:spChg chg="mod">
          <ac:chgData name="Rajeshwari Devaraju" userId="dd404bc67b08b7c9" providerId="LiveId" clId="{3006DBC1-B109-4AE0-B329-EBBB0FAC92A1}" dt="2024-06-05T07:55:59.583" v="453"/>
          <ac:spMkLst>
            <pc:docMk/>
            <pc:sldMk cId="1247772071" sldId="292"/>
            <ac:spMk id="8" creationId="{00000000-0000-0000-0000-000000000000}"/>
          </ac:spMkLst>
        </pc:spChg>
        <pc:spChg chg="mod">
          <ac:chgData name="Rajeshwari Devaraju" userId="dd404bc67b08b7c9" providerId="LiveId" clId="{3006DBC1-B109-4AE0-B329-EBBB0FAC92A1}" dt="2024-06-05T07:57:06.192" v="476" actId="14100"/>
          <ac:spMkLst>
            <pc:docMk/>
            <pc:sldMk cId="1247772071" sldId="292"/>
            <ac:spMk id="21" creationId="{2BC73D6C-CF9B-354F-81F1-0164AB466D0C}"/>
          </ac:spMkLst>
        </pc:spChg>
        <pc:spChg chg="mod">
          <ac:chgData name="Rajeshwari Devaraju" userId="dd404bc67b08b7c9" providerId="LiveId" clId="{3006DBC1-B109-4AE0-B329-EBBB0FAC92A1}" dt="2024-06-05T07:56:49.415" v="470" actId="14100"/>
          <ac:spMkLst>
            <pc:docMk/>
            <pc:sldMk cId="1247772071" sldId="292"/>
            <ac:spMk id="23" creationId="{0728DD4D-C17F-0C08-4364-7BE842D620F6}"/>
          </ac:spMkLst>
        </pc:spChg>
        <pc:spChg chg="mod">
          <ac:chgData name="Rajeshwari Devaraju" userId="dd404bc67b08b7c9" providerId="LiveId" clId="{3006DBC1-B109-4AE0-B329-EBBB0FAC92A1}" dt="2024-06-05T07:56:36.394" v="464" actId="14100"/>
          <ac:spMkLst>
            <pc:docMk/>
            <pc:sldMk cId="1247772071" sldId="292"/>
            <ac:spMk id="36" creationId="{8D1FD08E-CBD8-C3D8-6405-48CF3C159A5C}"/>
          </ac:spMkLst>
        </pc:spChg>
        <pc:spChg chg="mod">
          <ac:chgData name="Rajeshwari Devaraju" userId="dd404bc67b08b7c9" providerId="LiveId" clId="{3006DBC1-B109-4AE0-B329-EBBB0FAC92A1}" dt="2024-06-05T07:56:20.011" v="458" actId="14100"/>
          <ac:spMkLst>
            <pc:docMk/>
            <pc:sldMk cId="1247772071" sldId="292"/>
            <ac:spMk id="38" creationId="{29678E03-C081-DCDA-D108-1A423A3BE38C}"/>
          </ac:spMkLst>
        </pc:spChg>
        <pc:grpChg chg="mod">
          <ac:chgData name="Rajeshwari Devaraju" userId="dd404bc67b08b7c9" providerId="LiveId" clId="{3006DBC1-B109-4AE0-B329-EBBB0FAC92A1}" dt="2024-06-05T07:57:18.386" v="478" actId="1076"/>
          <ac:grpSpMkLst>
            <pc:docMk/>
            <pc:sldMk cId="1247772071" sldId="292"/>
            <ac:grpSpMk id="4" creationId="{00000000-0000-0000-0000-000000000000}"/>
          </ac:grpSpMkLst>
        </pc:grpChg>
        <pc:grpChg chg="mod">
          <ac:chgData name="Rajeshwari Devaraju" userId="dd404bc67b08b7c9" providerId="LiveId" clId="{3006DBC1-B109-4AE0-B329-EBBB0FAC92A1}" dt="2024-06-05T07:55:32.027" v="446" actId="1076"/>
          <ac:grpSpMkLst>
            <pc:docMk/>
            <pc:sldMk cId="1247772071" sldId="292"/>
            <ac:grpSpMk id="19" creationId="{339CE8C0-9E6F-98BE-78DE-0716D10B2642}"/>
          </ac:grpSpMkLst>
        </pc:grpChg>
        <pc:grpChg chg="del">
          <ac:chgData name="Rajeshwari Devaraju" userId="dd404bc67b08b7c9" providerId="LiveId" clId="{3006DBC1-B109-4AE0-B329-EBBB0FAC92A1}" dt="2024-06-05T07:55:26.228" v="444" actId="478"/>
          <ac:grpSpMkLst>
            <pc:docMk/>
            <pc:sldMk cId="1247772071" sldId="292"/>
            <ac:grpSpMk id="24" creationId="{EA87EEFF-68CA-FB1B-6230-027F42AB8472}"/>
          </ac:grpSpMkLst>
        </pc:grpChg>
        <pc:grpChg chg="del">
          <ac:chgData name="Rajeshwari Devaraju" userId="dd404bc67b08b7c9" providerId="LiveId" clId="{3006DBC1-B109-4AE0-B329-EBBB0FAC92A1}" dt="2024-06-05T07:55:27.516" v="445" actId="478"/>
          <ac:grpSpMkLst>
            <pc:docMk/>
            <pc:sldMk cId="1247772071" sldId="292"/>
            <ac:grpSpMk id="29" creationId="{A343BB0D-3F9D-FCF9-B14B-9CCBC200100C}"/>
          </ac:grpSpMkLst>
        </pc:grpChg>
        <pc:grpChg chg="mod">
          <ac:chgData name="Rajeshwari Devaraju" userId="dd404bc67b08b7c9" providerId="LiveId" clId="{3006DBC1-B109-4AE0-B329-EBBB0FAC92A1}" dt="2024-06-05T07:57:13.119" v="477" actId="1076"/>
          <ac:grpSpMkLst>
            <pc:docMk/>
            <pc:sldMk cId="1247772071" sldId="292"/>
            <ac:grpSpMk id="34" creationId="{CB7D36E0-D5DF-55BF-C288-789E35259A8C}"/>
          </ac:grpSpMkLst>
        </pc:grpChg>
      </pc:sldChg>
      <pc:sldChg chg="addSp modSp new mod">
        <pc:chgData name="Rajeshwari Devaraju" userId="dd404bc67b08b7c9" providerId="LiveId" clId="{3006DBC1-B109-4AE0-B329-EBBB0FAC92A1}" dt="2024-06-05T08:04:15.305" v="553" actId="208"/>
        <pc:sldMkLst>
          <pc:docMk/>
          <pc:sldMk cId="1681220228" sldId="293"/>
        </pc:sldMkLst>
        <pc:spChg chg="add mod">
          <ac:chgData name="Rajeshwari Devaraju" userId="dd404bc67b08b7c9" providerId="LiveId" clId="{3006DBC1-B109-4AE0-B329-EBBB0FAC92A1}" dt="2024-06-05T08:03:39.045" v="548" actId="1076"/>
          <ac:spMkLst>
            <pc:docMk/>
            <pc:sldMk cId="1681220228" sldId="293"/>
            <ac:spMk id="2" creationId="{23EA6056-BC60-9724-80F1-A724FADB2020}"/>
          </ac:spMkLst>
        </pc:spChg>
        <pc:spChg chg="add mod">
          <ac:chgData name="Rajeshwari Devaraju" userId="dd404bc67b08b7c9" providerId="LiveId" clId="{3006DBC1-B109-4AE0-B329-EBBB0FAC92A1}" dt="2024-06-05T08:04:15.305" v="553" actId="208"/>
          <ac:spMkLst>
            <pc:docMk/>
            <pc:sldMk cId="1681220228" sldId="293"/>
            <ac:spMk id="4" creationId="{9BAD2CF3-097F-C41E-B2FA-DA462C14B8FC}"/>
          </ac:spMkLst>
        </pc:spChg>
        <pc:graphicFrameChg chg="add mod modGraphic">
          <ac:chgData name="Rajeshwari Devaraju" userId="dd404bc67b08b7c9" providerId="LiveId" clId="{3006DBC1-B109-4AE0-B329-EBBB0FAC92A1}" dt="2024-06-05T08:03:12.605" v="542" actId="1076"/>
          <ac:graphicFrameMkLst>
            <pc:docMk/>
            <pc:sldMk cId="1681220228" sldId="293"/>
            <ac:graphicFrameMk id="3" creationId="{52A22A66-0311-45AA-966B-621F74AD75AE}"/>
          </ac:graphicFrameMkLst>
        </pc:graphicFrameChg>
      </pc:sldChg>
      <pc:sldChg chg="modSp add mod setBg">
        <pc:chgData name="Rajeshwari Devaraju" userId="dd404bc67b08b7c9" providerId="LiveId" clId="{3006DBC1-B109-4AE0-B329-EBBB0FAC92A1}" dt="2024-06-05T08:32:57.447" v="669" actId="1076"/>
        <pc:sldMkLst>
          <pc:docMk/>
          <pc:sldMk cId="404109277" sldId="294"/>
        </pc:sldMkLst>
        <pc:spChg chg="mod">
          <ac:chgData name="Rajeshwari Devaraju" userId="dd404bc67b08b7c9" providerId="LiveId" clId="{3006DBC1-B109-4AE0-B329-EBBB0FAC92A1}" dt="2024-06-05T08:32:09.313" v="664" actId="207"/>
          <ac:spMkLst>
            <pc:docMk/>
            <pc:sldMk cId="404109277" sldId="294"/>
            <ac:spMk id="3" creationId="{00000000-0000-0000-0000-000000000000}"/>
          </ac:spMkLst>
        </pc:spChg>
        <pc:spChg chg="mod">
          <ac:chgData name="Rajeshwari Devaraju" userId="dd404bc67b08b7c9" providerId="LiveId" clId="{3006DBC1-B109-4AE0-B329-EBBB0FAC92A1}" dt="2024-06-05T08:32:09.313" v="664" actId="207"/>
          <ac:spMkLst>
            <pc:docMk/>
            <pc:sldMk cId="404109277" sldId="294"/>
            <ac:spMk id="4" creationId="{00000000-0000-0000-0000-000000000000}"/>
          </ac:spMkLst>
        </pc:spChg>
        <pc:spChg chg="mod">
          <ac:chgData name="Rajeshwari Devaraju" userId="dd404bc67b08b7c9" providerId="LiveId" clId="{3006DBC1-B109-4AE0-B329-EBBB0FAC92A1}" dt="2024-06-05T08:32:57.447" v="669" actId="1076"/>
          <ac:spMkLst>
            <pc:docMk/>
            <pc:sldMk cId="404109277" sldId="294"/>
            <ac:spMk id="5" creationId="{00000000-0000-0000-0000-000000000000}"/>
          </ac:spMkLst>
        </pc:spChg>
        <pc:spChg chg="mod">
          <ac:chgData name="Rajeshwari Devaraju" userId="dd404bc67b08b7c9" providerId="LiveId" clId="{3006DBC1-B109-4AE0-B329-EBBB0FAC92A1}" dt="2024-06-05T08:28:34.508" v="647" actId="1076"/>
          <ac:spMkLst>
            <pc:docMk/>
            <pc:sldMk cId="404109277" sldId="294"/>
            <ac:spMk id="18" creationId="{656381A7-35BD-5E66-D8D6-34B47AC97ACB}"/>
          </ac:spMkLst>
        </pc:spChg>
        <pc:grpChg chg="mod">
          <ac:chgData name="Rajeshwari Devaraju" userId="dd404bc67b08b7c9" providerId="LiveId" clId="{3006DBC1-B109-4AE0-B329-EBBB0FAC92A1}" dt="2024-06-05T08:32:41.115" v="668" actId="14100"/>
          <ac:grpSpMkLst>
            <pc:docMk/>
            <pc:sldMk cId="404109277" sldId="294"/>
            <ac:grpSpMk id="2" creationId="{00000000-0000-0000-0000-000000000000}"/>
          </ac:grpSpMkLst>
        </pc:grpChg>
      </pc:sldChg>
      <pc:sldChg chg="addSp modSp new mod">
        <pc:chgData name="Rajeshwari Devaraju" userId="dd404bc67b08b7c9" providerId="LiveId" clId="{3006DBC1-B109-4AE0-B329-EBBB0FAC92A1}" dt="2024-06-05T13:22:58.678" v="1647" actId="14100"/>
        <pc:sldMkLst>
          <pc:docMk/>
          <pc:sldMk cId="713747728" sldId="295"/>
        </pc:sldMkLst>
        <pc:spChg chg="add mod">
          <ac:chgData name="Rajeshwari Devaraju" userId="dd404bc67b08b7c9" providerId="LiveId" clId="{3006DBC1-B109-4AE0-B329-EBBB0FAC92A1}" dt="2024-06-05T13:22:28.543" v="1644" actId="207"/>
          <ac:spMkLst>
            <pc:docMk/>
            <pc:sldMk cId="713747728" sldId="295"/>
            <ac:spMk id="6" creationId="{6662528C-E611-44FC-E8D2-3B9B6F31E44F}"/>
          </ac:spMkLst>
        </pc:spChg>
        <pc:spChg chg="add mod">
          <ac:chgData name="Rajeshwari Devaraju" userId="dd404bc67b08b7c9" providerId="LiveId" clId="{3006DBC1-B109-4AE0-B329-EBBB0FAC92A1}" dt="2024-06-05T13:22:58.678" v="1647" actId="14100"/>
          <ac:spMkLst>
            <pc:docMk/>
            <pc:sldMk cId="713747728" sldId="295"/>
            <ac:spMk id="7" creationId="{8B53309B-EFC8-2993-0551-DEB192B972E2}"/>
          </ac:spMkLst>
        </pc:spChg>
        <pc:picChg chg="add mod">
          <ac:chgData name="Rajeshwari Devaraju" userId="dd404bc67b08b7c9" providerId="LiveId" clId="{3006DBC1-B109-4AE0-B329-EBBB0FAC92A1}" dt="2024-06-05T09:17:15.623" v="881" actId="14100"/>
          <ac:picMkLst>
            <pc:docMk/>
            <pc:sldMk cId="713747728" sldId="295"/>
            <ac:picMk id="3" creationId="{6E709ED7-B4C8-D074-9B74-322530866105}"/>
          </ac:picMkLst>
        </pc:picChg>
        <pc:picChg chg="add mod">
          <ac:chgData name="Rajeshwari Devaraju" userId="dd404bc67b08b7c9" providerId="LiveId" clId="{3006DBC1-B109-4AE0-B329-EBBB0FAC92A1}" dt="2024-06-05T13:21:52.537" v="1621" actId="1076"/>
          <ac:picMkLst>
            <pc:docMk/>
            <pc:sldMk cId="713747728" sldId="295"/>
            <ac:picMk id="5" creationId="{86687F3A-5D15-67F9-27EB-EFC93CE997A7}"/>
          </ac:picMkLst>
        </pc:picChg>
      </pc:sldChg>
      <pc:sldChg chg="addSp modSp new mod">
        <pc:chgData name="Rajeshwari Devaraju" userId="dd404bc67b08b7c9" providerId="LiveId" clId="{3006DBC1-B109-4AE0-B329-EBBB0FAC92A1}" dt="2024-06-05T09:23:42.448" v="892" actId="1076"/>
        <pc:sldMkLst>
          <pc:docMk/>
          <pc:sldMk cId="1999437813" sldId="296"/>
        </pc:sldMkLst>
        <pc:picChg chg="add mod">
          <ac:chgData name="Rajeshwari Devaraju" userId="dd404bc67b08b7c9" providerId="LiveId" clId="{3006DBC1-B109-4AE0-B329-EBBB0FAC92A1}" dt="2024-06-05T09:23:42.448" v="892" actId="1076"/>
          <ac:picMkLst>
            <pc:docMk/>
            <pc:sldMk cId="1999437813" sldId="296"/>
            <ac:picMk id="3" creationId="{4B4A495F-8135-626F-DFE7-E98DAC87E9AF}"/>
          </ac:picMkLst>
        </pc:picChg>
      </pc:sldChg>
      <pc:sldChg chg="addSp modSp new mod ord">
        <pc:chgData name="Rajeshwari Devaraju" userId="dd404bc67b08b7c9" providerId="LiveId" clId="{3006DBC1-B109-4AE0-B329-EBBB0FAC92A1}" dt="2024-06-05T09:28:09.489" v="911"/>
        <pc:sldMkLst>
          <pc:docMk/>
          <pc:sldMk cId="4274012907" sldId="297"/>
        </pc:sldMkLst>
        <pc:picChg chg="add mod">
          <ac:chgData name="Rajeshwari Devaraju" userId="dd404bc67b08b7c9" providerId="LiveId" clId="{3006DBC1-B109-4AE0-B329-EBBB0FAC92A1}" dt="2024-06-05T09:25:09.626" v="898" actId="1076"/>
          <ac:picMkLst>
            <pc:docMk/>
            <pc:sldMk cId="4274012907" sldId="297"/>
            <ac:picMk id="3" creationId="{F237D06E-0920-6B52-29AF-C54B543551E4}"/>
          </ac:picMkLst>
        </pc:picChg>
      </pc:sldChg>
      <pc:sldChg chg="addSp modSp new mod ord">
        <pc:chgData name="Rajeshwari Devaraju" userId="dd404bc67b08b7c9" providerId="LiveId" clId="{3006DBC1-B109-4AE0-B329-EBBB0FAC92A1}" dt="2024-06-05T09:28:13.757" v="913"/>
        <pc:sldMkLst>
          <pc:docMk/>
          <pc:sldMk cId="2564815377" sldId="298"/>
        </pc:sldMkLst>
        <pc:picChg chg="add mod">
          <ac:chgData name="Rajeshwari Devaraju" userId="dd404bc67b08b7c9" providerId="LiveId" clId="{3006DBC1-B109-4AE0-B329-EBBB0FAC92A1}" dt="2024-06-05T09:27:35.031" v="905" actId="14100"/>
          <ac:picMkLst>
            <pc:docMk/>
            <pc:sldMk cId="2564815377" sldId="298"/>
            <ac:picMk id="3" creationId="{E8E41E7F-70BB-5A16-3670-F91934907ADB}"/>
          </ac:picMkLst>
        </pc:picChg>
      </pc:sldChg>
      <pc:sldChg chg="addSp modSp new mod">
        <pc:chgData name="Rajeshwari Devaraju" userId="dd404bc67b08b7c9" providerId="LiveId" clId="{3006DBC1-B109-4AE0-B329-EBBB0FAC92A1}" dt="2024-06-05T13:35:12.107" v="1746" actId="14100"/>
        <pc:sldMkLst>
          <pc:docMk/>
          <pc:sldMk cId="945621667" sldId="299"/>
        </pc:sldMkLst>
        <pc:spChg chg="add mod">
          <ac:chgData name="Rajeshwari Devaraju" userId="dd404bc67b08b7c9" providerId="LiveId" clId="{3006DBC1-B109-4AE0-B329-EBBB0FAC92A1}" dt="2024-06-05T13:31:13.485" v="1707" actId="14100"/>
          <ac:spMkLst>
            <pc:docMk/>
            <pc:sldMk cId="945621667" sldId="299"/>
            <ac:spMk id="2" creationId="{73E1F7C8-D5AA-97D3-6E1B-08E42514C06B}"/>
          </ac:spMkLst>
        </pc:spChg>
        <pc:spChg chg="add mod">
          <ac:chgData name="Rajeshwari Devaraju" userId="dd404bc67b08b7c9" providerId="LiveId" clId="{3006DBC1-B109-4AE0-B329-EBBB0FAC92A1}" dt="2024-06-05T13:35:12.107" v="1746" actId="14100"/>
          <ac:spMkLst>
            <pc:docMk/>
            <pc:sldMk cId="945621667" sldId="299"/>
            <ac:spMk id="3" creationId="{2BB27460-41B1-22BC-C18E-FEA18CD9B5C2}"/>
          </ac:spMkLst>
        </pc:spChg>
        <pc:picChg chg="add">
          <ac:chgData name="Rajeshwari Devaraju" userId="dd404bc67b08b7c9" providerId="LiveId" clId="{3006DBC1-B109-4AE0-B329-EBBB0FAC92A1}" dt="2024-06-05T13:30:19.170" v="1687"/>
          <ac:picMkLst>
            <pc:docMk/>
            <pc:sldMk cId="945621667" sldId="299"/>
            <ac:picMk id="3074" creationId="{E819FBE1-8554-00E2-238A-EC01228AB8C8}"/>
          </ac:picMkLst>
        </pc:picChg>
      </pc:sldChg>
      <pc:sldChg chg="addSp delSp modSp new mod">
        <pc:chgData name="Rajeshwari Devaraju" userId="dd404bc67b08b7c9" providerId="LiveId" clId="{3006DBC1-B109-4AE0-B329-EBBB0FAC92A1}" dt="2024-06-05T13:26:15.153" v="1686"/>
        <pc:sldMkLst>
          <pc:docMk/>
          <pc:sldMk cId="3247869233" sldId="300"/>
        </pc:sldMkLst>
        <pc:spChg chg="add del mod">
          <ac:chgData name="Rajeshwari Devaraju" userId="dd404bc67b08b7c9" providerId="LiveId" clId="{3006DBC1-B109-4AE0-B329-EBBB0FAC92A1}" dt="2024-06-05T13:26:15.153" v="1686"/>
          <ac:spMkLst>
            <pc:docMk/>
            <pc:sldMk cId="3247869233" sldId="300"/>
            <ac:spMk id="2" creationId="{9D99C4D7-3C2F-0FE2-350A-9D8CDCCDF923}"/>
          </ac:spMkLst>
        </pc:spChg>
        <pc:spChg chg="add mod">
          <ac:chgData name="Rajeshwari Devaraju" userId="dd404bc67b08b7c9" providerId="LiveId" clId="{3006DBC1-B109-4AE0-B329-EBBB0FAC92A1}" dt="2024-06-05T13:26:14.174" v="1684" actId="1076"/>
          <ac:spMkLst>
            <pc:docMk/>
            <pc:sldMk cId="3247869233" sldId="300"/>
            <ac:spMk id="3" creationId="{ECBFB7EF-815D-DC92-1322-ABA89819658B}"/>
          </ac:spMkLst>
        </pc:spChg>
        <pc:picChg chg="add mod">
          <ac:chgData name="Rajeshwari Devaraju" userId="dd404bc67b08b7c9" providerId="LiveId" clId="{3006DBC1-B109-4AE0-B329-EBBB0FAC92A1}" dt="2024-06-05T13:25:14.248" v="1651" actId="14100"/>
          <ac:picMkLst>
            <pc:docMk/>
            <pc:sldMk cId="3247869233" sldId="300"/>
            <ac:picMk id="2050" creationId="{C7A9B161-09C3-E44F-F077-3AD49C107FCD}"/>
          </ac:picMkLst>
        </pc:picChg>
      </pc:sldChg>
      <pc:sldChg chg="addSp delSp modSp new mod">
        <pc:chgData name="Rajeshwari Devaraju" userId="dd404bc67b08b7c9" providerId="LiveId" clId="{3006DBC1-B109-4AE0-B329-EBBB0FAC92A1}" dt="2024-06-05T13:21:42.272" v="1620" actId="1076"/>
        <pc:sldMkLst>
          <pc:docMk/>
          <pc:sldMk cId="2949456401" sldId="301"/>
        </pc:sldMkLst>
        <pc:spChg chg="add mod">
          <ac:chgData name="Rajeshwari Devaraju" userId="dd404bc67b08b7c9" providerId="LiveId" clId="{3006DBC1-B109-4AE0-B329-EBBB0FAC92A1}" dt="2024-06-05T13:06:22.319" v="1532" actId="20577"/>
          <ac:spMkLst>
            <pc:docMk/>
            <pc:sldMk cId="2949456401" sldId="301"/>
            <ac:spMk id="4" creationId="{F74E1D7B-D5E4-4C1D-3DBA-932BF26149E6}"/>
          </ac:spMkLst>
        </pc:spChg>
        <pc:spChg chg="add mod">
          <ac:chgData name="Rajeshwari Devaraju" userId="dd404bc67b08b7c9" providerId="LiveId" clId="{3006DBC1-B109-4AE0-B329-EBBB0FAC92A1}" dt="2024-06-05T13:06:14.802" v="1521" actId="20577"/>
          <ac:spMkLst>
            <pc:docMk/>
            <pc:sldMk cId="2949456401" sldId="301"/>
            <ac:spMk id="5" creationId="{E4A3A217-7233-0BFB-5C5D-6B2071661754}"/>
          </ac:spMkLst>
        </pc:spChg>
        <pc:spChg chg="add mod">
          <ac:chgData name="Rajeshwari Devaraju" userId="dd404bc67b08b7c9" providerId="LiveId" clId="{3006DBC1-B109-4AE0-B329-EBBB0FAC92A1}" dt="2024-06-05T13:21:09.978" v="1612" actId="1076"/>
          <ac:spMkLst>
            <pc:docMk/>
            <pc:sldMk cId="2949456401" sldId="301"/>
            <ac:spMk id="6" creationId="{57A93E75-E5EC-61CA-D5D8-1773164175BA}"/>
          </ac:spMkLst>
        </pc:spChg>
        <pc:spChg chg="add mod">
          <ac:chgData name="Rajeshwari Devaraju" userId="dd404bc67b08b7c9" providerId="LiveId" clId="{3006DBC1-B109-4AE0-B329-EBBB0FAC92A1}" dt="2024-06-05T13:07:36.008" v="1540" actId="14100"/>
          <ac:spMkLst>
            <pc:docMk/>
            <pc:sldMk cId="2949456401" sldId="301"/>
            <ac:spMk id="7" creationId="{E814701F-A751-BAFB-4566-88E2BB0DEB3C}"/>
          </ac:spMkLst>
        </pc:spChg>
        <pc:spChg chg="add del mod">
          <ac:chgData name="Rajeshwari Devaraju" userId="dd404bc67b08b7c9" providerId="LiveId" clId="{3006DBC1-B109-4AE0-B329-EBBB0FAC92A1}" dt="2024-06-05T13:08:38.673" v="1574"/>
          <ac:spMkLst>
            <pc:docMk/>
            <pc:sldMk cId="2949456401" sldId="301"/>
            <ac:spMk id="8" creationId="{D6A55DD6-7024-9B64-6126-EF8A99516A2C}"/>
          </ac:spMkLst>
        </pc:spChg>
        <pc:spChg chg="add mod">
          <ac:chgData name="Rajeshwari Devaraju" userId="dd404bc67b08b7c9" providerId="LiveId" clId="{3006DBC1-B109-4AE0-B329-EBBB0FAC92A1}" dt="2024-06-05T13:08:52.939" v="1578" actId="688"/>
          <ac:spMkLst>
            <pc:docMk/>
            <pc:sldMk cId="2949456401" sldId="301"/>
            <ac:spMk id="9" creationId="{9319AB97-DEEB-F4F4-FD48-3AF755630D85}"/>
          </ac:spMkLst>
        </pc:spChg>
        <pc:spChg chg="add mod">
          <ac:chgData name="Rajeshwari Devaraju" userId="dd404bc67b08b7c9" providerId="LiveId" clId="{3006DBC1-B109-4AE0-B329-EBBB0FAC92A1}" dt="2024-06-05T13:21:42.272" v="1620" actId="1076"/>
          <ac:spMkLst>
            <pc:docMk/>
            <pc:sldMk cId="2949456401" sldId="301"/>
            <ac:spMk id="10" creationId="{8A5CAC1D-78D7-E226-E6AE-C6EFDCF8CBBB}"/>
          </ac:spMkLst>
        </pc:spChg>
        <pc:picChg chg="add mod">
          <ac:chgData name="Rajeshwari Devaraju" userId="dd404bc67b08b7c9" providerId="LiveId" clId="{3006DBC1-B109-4AE0-B329-EBBB0FAC92A1}" dt="2024-06-05T13:05:18.087" v="1483" actId="14100"/>
          <ac:picMkLst>
            <pc:docMk/>
            <pc:sldMk cId="2949456401" sldId="301"/>
            <ac:picMk id="3" creationId="{4D20164C-AA8F-0A5B-4D75-04E903AAB70C}"/>
          </ac:picMkLst>
        </pc:picChg>
        <pc:picChg chg="add mod">
          <ac:chgData name="Rajeshwari Devaraju" userId="dd404bc67b08b7c9" providerId="LiveId" clId="{3006DBC1-B109-4AE0-B329-EBBB0FAC92A1}" dt="2024-06-05T13:05:06.990" v="1478" actId="1076"/>
          <ac:picMkLst>
            <pc:docMk/>
            <pc:sldMk cId="2949456401" sldId="301"/>
            <ac:picMk id="1026" creationId="{E6F96596-8545-A553-6820-F8956A5C1D3E}"/>
          </ac:picMkLst>
        </pc:picChg>
      </pc:sldChg>
      <pc:sldChg chg="addSp delSp modSp new mod">
        <pc:chgData name="Rajeshwari Devaraju" userId="dd404bc67b08b7c9" providerId="LiveId" clId="{3006DBC1-B109-4AE0-B329-EBBB0FAC92A1}" dt="2024-06-05T13:20:44.660" v="1611" actId="207"/>
        <pc:sldMkLst>
          <pc:docMk/>
          <pc:sldMk cId="748105657" sldId="302"/>
        </pc:sldMkLst>
        <pc:spChg chg="add mod">
          <ac:chgData name="Rajeshwari Devaraju" userId="dd404bc67b08b7c9" providerId="LiveId" clId="{3006DBC1-B109-4AE0-B329-EBBB0FAC92A1}" dt="2024-06-05T13:19:18.885" v="1594" actId="14100"/>
          <ac:spMkLst>
            <pc:docMk/>
            <pc:sldMk cId="748105657" sldId="302"/>
            <ac:spMk id="8" creationId="{4D3AB3A8-9057-FCAE-C11F-7B269B3E188E}"/>
          </ac:spMkLst>
        </pc:spChg>
        <pc:spChg chg="add mod">
          <ac:chgData name="Rajeshwari Devaraju" userId="dd404bc67b08b7c9" providerId="LiveId" clId="{3006DBC1-B109-4AE0-B329-EBBB0FAC92A1}" dt="2024-06-05T13:19:51.650" v="1598" actId="1076"/>
          <ac:spMkLst>
            <pc:docMk/>
            <pc:sldMk cId="748105657" sldId="302"/>
            <ac:spMk id="9" creationId="{28A35F13-5D68-68F2-D1C8-9C1E26C33B34}"/>
          </ac:spMkLst>
        </pc:spChg>
        <pc:spChg chg="add del mod">
          <ac:chgData name="Rajeshwari Devaraju" userId="dd404bc67b08b7c9" providerId="LiveId" clId="{3006DBC1-B109-4AE0-B329-EBBB0FAC92A1}" dt="2024-06-05T13:20:27.545" v="1607"/>
          <ac:spMkLst>
            <pc:docMk/>
            <pc:sldMk cId="748105657" sldId="302"/>
            <ac:spMk id="10" creationId="{C05E7DBF-3D20-FAE8-9784-9FBBD03AD9B9}"/>
          </ac:spMkLst>
        </pc:spChg>
        <pc:spChg chg="add mod">
          <ac:chgData name="Rajeshwari Devaraju" userId="dd404bc67b08b7c9" providerId="LiveId" clId="{3006DBC1-B109-4AE0-B329-EBBB0FAC92A1}" dt="2024-06-05T13:20:44.660" v="1611" actId="207"/>
          <ac:spMkLst>
            <pc:docMk/>
            <pc:sldMk cId="748105657" sldId="302"/>
            <ac:spMk id="11" creationId="{29BA43BD-C9BD-CE5A-B380-BA776F6283EE}"/>
          </ac:spMkLst>
        </pc:spChg>
        <pc:picChg chg="add del mod">
          <ac:chgData name="Rajeshwari Devaraju" userId="dd404bc67b08b7c9" providerId="LiveId" clId="{3006DBC1-B109-4AE0-B329-EBBB0FAC92A1}" dt="2024-06-05T13:17:40.372" v="1585" actId="478"/>
          <ac:picMkLst>
            <pc:docMk/>
            <pc:sldMk cId="748105657" sldId="302"/>
            <ac:picMk id="3" creationId="{9F709D78-342B-2B71-3EB8-2A2F0456FD3A}"/>
          </ac:picMkLst>
        </pc:picChg>
        <pc:picChg chg="add mod">
          <ac:chgData name="Rajeshwari Devaraju" userId="dd404bc67b08b7c9" providerId="LiveId" clId="{3006DBC1-B109-4AE0-B329-EBBB0FAC92A1}" dt="2024-06-05T13:17:45.132" v="1586" actId="1076"/>
          <ac:picMkLst>
            <pc:docMk/>
            <pc:sldMk cId="748105657" sldId="302"/>
            <ac:picMk id="5" creationId="{886C9B16-ACAF-2954-A42E-2EDD395A2421}"/>
          </ac:picMkLst>
        </pc:picChg>
        <pc:picChg chg="add mod">
          <ac:chgData name="Rajeshwari Devaraju" userId="dd404bc67b08b7c9" providerId="LiveId" clId="{3006DBC1-B109-4AE0-B329-EBBB0FAC92A1}" dt="2024-06-05T13:18:48.255" v="1590" actId="1076"/>
          <ac:picMkLst>
            <pc:docMk/>
            <pc:sldMk cId="748105657" sldId="302"/>
            <ac:picMk id="7" creationId="{E9CF1954-07C3-4FA8-C4DB-169E3FEF3264}"/>
          </ac:picMkLst>
        </pc:picChg>
      </pc:sldChg>
      <pc:sldChg chg="addSp modSp new mod">
        <pc:chgData name="Rajeshwari Devaraju" userId="dd404bc67b08b7c9" providerId="LiveId" clId="{3006DBC1-B109-4AE0-B329-EBBB0FAC92A1}" dt="2024-06-05T09:34:21.140" v="994" actId="1076"/>
        <pc:sldMkLst>
          <pc:docMk/>
          <pc:sldMk cId="595638170" sldId="303"/>
        </pc:sldMkLst>
        <pc:spChg chg="add mod">
          <ac:chgData name="Rajeshwari Devaraju" userId="dd404bc67b08b7c9" providerId="LiveId" clId="{3006DBC1-B109-4AE0-B329-EBBB0FAC92A1}" dt="2024-06-05T09:33:05.892" v="976" actId="1076"/>
          <ac:spMkLst>
            <pc:docMk/>
            <pc:sldMk cId="595638170" sldId="303"/>
            <ac:spMk id="3" creationId="{4E388924-CC5F-FC6E-A506-603284661A62}"/>
          </ac:spMkLst>
        </pc:spChg>
        <pc:spChg chg="add mod">
          <ac:chgData name="Rajeshwari Devaraju" userId="dd404bc67b08b7c9" providerId="LiveId" clId="{3006DBC1-B109-4AE0-B329-EBBB0FAC92A1}" dt="2024-06-05T09:34:14.423" v="991" actId="14100"/>
          <ac:spMkLst>
            <pc:docMk/>
            <pc:sldMk cId="595638170" sldId="303"/>
            <ac:spMk id="4" creationId="{97F20CFE-B039-71BC-5D7D-6269280134B1}"/>
          </ac:spMkLst>
        </pc:spChg>
        <pc:spChg chg="add mod">
          <ac:chgData name="Rajeshwari Devaraju" userId="dd404bc67b08b7c9" providerId="LiveId" clId="{3006DBC1-B109-4AE0-B329-EBBB0FAC92A1}" dt="2024-06-05T09:34:17.791" v="993" actId="14100"/>
          <ac:spMkLst>
            <pc:docMk/>
            <pc:sldMk cId="595638170" sldId="303"/>
            <ac:spMk id="5" creationId="{2D4E29E7-4E67-0819-3B2A-1C329D394008}"/>
          </ac:spMkLst>
        </pc:spChg>
        <pc:spChg chg="add mod">
          <ac:chgData name="Rajeshwari Devaraju" userId="dd404bc67b08b7c9" providerId="LiveId" clId="{3006DBC1-B109-4AE0-B329-EBBB0FAC92A1}" dt="2024-06-05T09:34:21.140" v="994" actId="1076"/>
          <ac:spMkLst>
            <pc:docMk/>
            <pc:sldMk cId="595638170" sldId="303"/>
            <ac:spMk id="6" creationId="{C2ABDDDA-E63A-87C0-0024-C5E2044B0B72}"/>
          </ac:spMkLst>
        </pc:spChg>
        <pc:picChg chg="add mod">
          <ac:chgData name="Rajeshwari Devaraju" userId="dd404bc67b08b7c9" providerId="LiveId" clId="{3006DBC1-B109-4AE0-B329-EBBB0FAC92A1}" dt="2024-06-05T09:33:34.310" v="980" actId="2085"/>
          <ac:picMkLst>
            <pc:docMk/>
            <pc:sldMk cId="595638170" sldId="303"/>
            <ac:picMk id="2" creationId="{55D6CD65-EA09-4AE0-9CFC-5033D16E5E35}"/>
          </ac:picMkLst>
        </pc:picChg>
      </pc:sldChg>
      <pc:sldChg chg="modSp add mod">
        <pc:chgData name="Rajeshwari Devaraju" userId="dd404bc67b08b7c9" providerId="LiveId" clId="{3006DBC1-B109-4AE0-B329-EBBB0FAC92A1}" dt="2024-06-05T09:37:39.406" v="1037" actId="207"/>
        <pc:sldMkLst>
          <pc:docMk/>
          <pc:sldMk cId="1673061831" sldId="304"/>
        </pc:sldMkLst>
        <pc:spChg chg="mod">
          <ac:chgData name="Rajeshwari Devaraju" userId="dd404bc67b08b7c9" providerId="LiveId" clId="{3006DBC1-B109-4AE0-B329-EBBB0FAC92A1}" dt="2024-06-05T09:37:14.876" v="1034" actId="2711"/>
          <ac:spMkLst>
            <pc:docMk/>
            <pc:sldMk cId="1673061831" sldId="304"/>
            <ac:spMk id="12" creationId="{F197E67D-E77A-D1A3-0089-60C7619E513C}"/>
          </ac:spMkLst>
        </pc:spChg>
        <pc:spChg chg="mod">
          <ac:chgData name="Rajeshwari Devaraju" userId="dd404bc67b08b7c9" providerId="LiveId" clId="{3006DBC1-B109-4AE0-B329-EBBB0FAC92A1}" dt="2024-06-05T09:37:30.047" v="1036" actId="1076"/>
          <ac:spMkLst>
            <pc:docMk/>
            <pc:sldMk cId="1673061831" sldId="304"/>
            <ac:spMk id="15" creationId="{FCF105E0-0185-8249-FA06-27F92A5CAC14}"/>
          </ac:spMkLst>
        </pc:spChg>
        <pc:spChg chg="mod">
          <ac:chgData name="Rajeshwari Devaraju" userId="dd404bc67b08b7c9" providerId="LiveId" clId="{3006DBC1-B109-4AE0-B329-EBBB0FAC92A1}" dt="2024-06-05T09:37:39.406" v="1037" actId="207"/>
          <ac:spMkLst>
            <pc:docMk/>
            <pc:sldMk cId="1673061831" sldId="304"/>
            <ac:spMk id="18" creationId="{D92C0246-C0AE-1CDA-8399-4EFAB123A39D}"/>
          </ac:spMkLst>
        </pc:spChg>
      </pc:sldChg>
      <pc:sldChg chg="modSp add mod">
        <pc:chgData name="Rajeshwari Devaraju" userId="dd404bc67b08b7c9" providerId="LiveId" clId="{3006DBC1-B109-4AE0-B329-EBBB0FAC92A1}" dt="2024-06-05T09:38:11.319" v="1044" actId="1076"/>
        <pc:sldMkLst>
          <pc:docMk/>
          <pc:sldMk cId="1991702817" sldId="305"/>
        </pc:sldMkLst>
        <pc:spChg chg="mod">
          <ac:chgData name="Rajeshwari Devaraju" userId="dd404bc67b08b7c9" providerId="LiveId" clId="{3006DBC1-B109-4AE0-B329-EBBB0FAC92A1}" dt="2024-06-05T09:38:05.123" v="1042" actId="1076"/>
          <ac:spMkLst>
            <pc:docMk/>
            <pc:sldMk cId="1991702817" sldId="305"/>
            <ac:spMk id="4" creationId="{FB2458A3-4DA1-3084-DBF7-8F6DF801B167}"/>
          </ac:spMkLst>
        </pc:spChg>
        <pc:spChg chg="mod">
          <ac:chgData name="Rajeshwari Devaraju" userId="dd404bc67b08b7c9" providerId="LiveId" clId="{3006DBC1-B109-4AE0-B329-EBBB0FAC92A1}" dt="2024-06-05T09:38:11.319" v="1044" actId="1076"/>
          <ac:spMkLst>
            <pc:docMk/>
            <pc:sldMk cId="1991702817" sldId="305"/>
            <ac:spMk id="10" creationId="{09F1DA84-6BDC-93F9-50B4-63699D537739}"/>
          </ac:spMkLst>
        </pc:spChg>
        <pc:picChg chg="mod">
          <ac:chgData name="Rajeshwari Devaraju" userId="dd404bc67b08b7c9" providerId="LiveId" clId="{3006DBC1-B109-4AE0-B329-EBBB0FAC92A1}" dt="2024-06-05T09:38:07.248" v="1043" actId="1076"/>
          <ac:picMkLst>
            <pc:docMk/>
            <pc:sldMk cId="1991702817" sldId="305"/>
            <ac:picMk id="3" creationId="{694C8AC9-4867-88BC-9511-29EBE882975F}"/>
          </ac:picMkLst>
        </pc:picChg>
      </pc:sldChg>
      <pc:sldChg chg="add">
        <pc:chgData name="Rajeshwari Devaraju" userId="dd404bc67b08b7c9" providerId="LiveId" clId="{3006DBC1-B109-4AE0-B329-EBBB0FAC92A1}" dt="2024-06-05T09:35:02.279" v="997"/>
        <pc:sldMkLst>
          <pc:docMk/>
          <pc:sldMk cId="549180530" sldId="306"/>
        </pc:sldMkLst>
      </pc:sldChg>
      <pc:sldChg chg="modSp add mod">
        <pc:chgData name="Rajeshwari Devaraju" userId="dd404bc67b08b7c9" providerId="LiveId" clId="{3006DBC1-B109-4AE0-B329-EBBB0FAC92A1}" dt="2024-06-05T09:38:44.321" v="1047" actId="113"/>
        <pc:sldMkLst>
          <pc:docMk/>
          <pc:sldMk cId="647070559" sldId="307"/>
        </pc:sldMkLst>
        <pc:spChg chg="mod">
          <ac:chgData name="Rajeshwari Devaraju" userId="dd404bc67b08b7c9" providerId="LiveId" clId="{3006DBC1-B109-4AE0-B329-EBBB0FAC92A1}" dt="2024-06-05T09:38:44.321" v="1047" actId="113"/>
          <ac:spMkLst>
            <pc:docMk/>
            <pc:sldMk cId="647070559" sldId="307"/>
            <ac:spMk id="12" creationId="{6B662C67-84A4-4AE1-5803-7EF83EA9EB3E}"/>
          </ac:spMkLst>
        </pc:spChg>
      </pc:sldChg>
      <pc:sldChg chg="modSp add mod">
        <pc:chgData name="Rajeshwari Devaraju" userId="dd404bc67b08b7c9" providerId="LiveId" clId="{3006DBC1-B109-4AE0-B329-EBBB0FAC92A1}" dt="2024-06-05T09:39:38.277" v="1057" actId="1076"/>
        <pc:sldMkLst>
          <pc:docMk/>
          <pc:sldMk cId="2956613087" sldId="308"/>
        </pc:sldMkLst>
        <pc:spChg chg="mod">
          <ac:chgData name="Rajeshwari Devaraju" userId="dd404bc67b08b7c9" providerId="LiveId" clId="{3006DBC1-B109-4AE0-B329-EBBB0FAC92A1}" dt="2024-06-05T09:39:21.235" v="1053" actId="207"/>
          <ac:spMkLst>
            <pc:docMk/>
            <pc:sldMk cId="2956613087" sldId="308"/>
            <ac:spMk id="2" creationId="{16D4D9D9-8547-9C2E-4E47-732F242C17E7}"/>
          </ac:spMkLst>
        </pc:spChg>
        <pc:spChg chg="mod">
          <ac:chgData name="Rajeshwari Devaraju" userId="dd404bc67b08b7c9" providerId="LiveId" clId="{3006DBC1-B109-4AE0-B329-EBBB0FAC92A1}" dt="2024-06-05T09:39:29.424" v="1055" actId="1076"/>
          <ac:spMkLst>
            <pc:docMk/>
            <pc:sldMk cId="2956613087" sldId="308"/>
            <ac:spMk id="18" creationId="{283A7219-0A9F-F056-9A67-50D89D846B1D}"/>
          </ac:spMkLst>
        </pc:spChg>
        <pc:spChg chg="mod">
          <ac:chgData name="Rajeshwari Devaraju" userId="dd404bc67b08b7c9" providerId="LiveId" clId="{3006DBC1-B109-4AE0-B329-EBBB0FAC92A1}" dt="2024-06-05T09:39:38.277" v="1057" actId="1076"/>
          <ac:spMkLst>
            <pc:docMk/>
            <pc:sldMk cId="2956613087" sldId="308"/>
            <ac:spMk id="19" creationId="{9ACC3EB4-53AF-2D06-70DD-8FEB27EB6CE3}"/>
          </ac:spMkLst>
        </pc:spChg>
        <pc:picChg chg="mod">
          <ac:chgData name="Rajeshwari Devaraju" userId="dd404bc67b08b7c9" providerId="LiveId" clId="{3006DBC1-B109-4AE0-B329-EBBB0FAC92A1}" dt="2024-06-05T09:39:24.762" v="1054" actId="1076"/>
          <ac:picMkLst>
            <pc:docMk/>
            <pc:sldMk cId="2956613087" sldId="308"/>
            <ac:picMk id="7" creationId="{999F59C8-3E02-9E95-DFF4-6A704A0BB39B}"/>
          </ac:picMkLst>
        </pc:picChg>
        <pc:picChg chg="mod">
          <ac:chgData name="Rajeshwari Devaraju" userId="dd404bc67b08b7c9" providerId="LiveId" clId="{3006DBC1-B109-4AE0-B329-EBBB0FAC92A1}" dt="2024-06-05T09:39:33.157" v="1056" actId="1076"/>
          <ac:picMkLst>
            <pc:docMk/>
            <pc:sldMk cId="2956613087" sldId="308"/>
            <ac:picMk id="9" creationId="{9D8373FD-8931-7AEE-388E-AF60F291FC03}"/>
          </ac:picMkLst>
        </pc:picChg>
      </pc:sldChg>
      <pc:sldChg chg="modSp add mod">
        <pc:chgData name="Rajeshwari Devaraju" userId="dd404bc67b08b7c9" providerId="LiveId" clId="{3006DBC1-B109-4AE0-B329-EBBB0FAC92A1}" dt="2024-06-05T09:40:07.159" v="1069" actId="2711"/>
        <pc:sldMkLst>
          <pc:docMk/>
          <pc:sldMk cId="2987492071" sldId="309"/>
        </pc:sldMkLst>
        <pc:spChg chg="mod">
          <ac:chgData name="Rajeshwari Devaraju" userId="dd404bc67b08b7c9" providerId="LiveId" clId="{3006DBC1-B109-4AE0-B329-EBBB0FAC92A1}" dt="2024-06-05T09:39:51.613" v="1058" actId="2711"/>
          <ac:spMkLst>
            <pc:docMk/>
            <pc:sldMk cId="2987492071" sldId="309"/>
            <ac:spMk id="5" creationId="{A9DDB641-EEF9-366F-18DC-D25F07B4F507}"/>
          </ac:spMkLst>
        </pc:spChg>
        <pc:spChg chg="mod">
          <ac:chgData name="Rajeshwari Devaraju" userId="dd404bc67b08b7c9" providerId="LiveId" clId="{3006DBC1-B109-4AE0-B329-EBBB0FAC92A1}" dt="2024-06-05T09:40:07.159" v="1069" actId="2711"/>
          <ac:spMkLst>
            <pc:docMk/>
            <pc:sldMk cId="2987492071" sldId="309"/>
            <ac:spMk id="25" creationId="{294ED80C-DA0F-1FDB-116F-4A3EB64BD719}"/>
          </ac:spMkLst>
        </pc:spChg>
        <pc:spChg chg="mod">
          <ac:chgData name="Rajeshwari Devaraju" userId="dd404bc67b08b7c9" providerId="LiveId" clId="{3006DBC1-B109-4AE0-B329-EBBB0FAC92A1}" dt="2024-06-05T09:40:00.142" v="1068" actId="20577"/>
          <ac:spMkLst>
            <pc:docMk/>
            <pc:sldMk cId="2987492071" sldId="309"/>
            <ac:spMk id="26" creationId="{910BECC2-9068-A4D0-CD20-30E0B26F83DF}"/>
          </ac:spMkLst>
        </pc:spChg>
      </pc:sldChg>
      <pc:sldChg chg="modSp add mod">
        <pc:chgData name="Rajeshwari Devaraju" userId="dd404bc67b08b7c9" providerId="LiveId" clId="{3006DBC1-B109-4AE0-B329-EBBB0FAC92A1}" dt="2024-06-05T09:40:30.660" v="1073" actId="1076"/>
        <pc:sldMkLst>
          <pc:docMk/>
          <pc:sldMk cId="1874438416" sldId="310"/>
        </pc:sldMkLst>
        <pc:spChg chg="mod">
          <ac:chgData name="Rajeshwari Devaraju" userId="dd404bc67b08b7c9" providerId="LiveId" clId="{3006DBC1-B109-4AE0-B329-EBBB0FAC92A1}" dt="2024-06-05T09:40:27.377" v="1072" actId="1076"/>
          <ac:spMkLst>
            <pc:docMk/>
            <pc:sldMk cId="1874438416" sldId="310"/>
            <ac:spMk id="12" creationId="{6B662C67-84A4-4AE1-5803-7EF83EA9EB3E}"/>
          </ac:spMkLst>
        </pc:spChg>
        <pc:picChg chg="mod">
          <ac:chgData name="Rajeshwari Devaraju" userId="dd404bc67b08b7c9" providerId="LiveId" clId="{3006DBC1-B109-4AE0-B329-EBBB0FAC92A1}" dt="2024-06-05T09:40:30.660" v="1073" actId="1076"/>
          <ac:picMkLst>
            <pc:docMk/>
            <pc:sldMk cId="1874438416" sldId="310"/>
            <ac:picMk id="11" creationId="{64F6D516-9138-9AF7-B53C-A16A909E6C47}"/>
          </ac:picMkLst>
        </pc:picChg>
      </pc:sldChg>
      <pc:sldChg chg="addSp delSp modSp add mod">
        <pc:chgData name="Rajeshwari Devaraju" userId="dd404bc67b08b7c9" providerId="LiveId" clId="{3006DBC1-B109-4AE0-B329-EBBB0FAC92A1}" dt="2024-06-05T13:43:30.103" v="1801" actId="2711"/>
        <pc:sldMkLst>
          <pc:docMk/>
          <pc:sldMk cId="1003135239" sldId="311"/>
        </pc:sldMkLst>
        <pc:spChg chg="add del mod ord">
          <ac:chgData name="Rajeshwari Devaraju" userId="dd404bc67b08b7c9" providerId="LiveId" clId="{3006DBC1-B109-4AE0-B329-EBBB0FAC92A1}" dt="2024-06-05T13:38:11.076" v="1752" actId="478"/>
          <ac:spMkLst>
            <pc:docMk/>
            <pc:sldMk cId="1003135239" sldId="311"/>
            <ac:spMk id="2" creationId="{EB2D2C93-71E9-9B4A-6F12-ABE5B8BD041E}"/>
          </ac:spMkLst>
        </pc:spChg>
        <pc:spChg chg="mod">
          <ac:chgData name="Rajeshwari Devaraju" userId="dd404bc67b08b7c9" providerId="LiveId" clId="{3006DBC1-B109-4AE0-B329-EBBB0FAC92A1}" dt="2024-06-05T13:39:34.756" v="1768" actId="108"/>
          <ac:spMkLst>
            <pc:docMk/>
            <pc:sldMk cId="1003135239" sldId="311"/>
            <ac:spMk id="3" creationId="{DBAD4F53-E930-4259-D683-3A731373E5C2}"/>
          </ac:spMkLst>
        </pc:spChg>
        <pc:spChg chg="mod">
          <ac:chgData name="Rajeshwari Devaraju" userId="dd404bc67b08b7c9" providerId="LiveId" clId="{3006DBC1-B109-4AE0-B329-EBBB0FAC92A1}" dt="2024-06-05T13:43:24.723" v="1800" actId="2711"/>
          <ac:spMkLst>
            <pc:docMk/>
            <pc:sldMk cId="1003135239" sldId="311"/>
            <ac:spMk id="4" creationId="{212340EB-92B0-C791-B71B-BF2609D40451}"/>
          </ac:spMkLst>
        </pc:spChg>
        <pc:spChg chg="mod">
          <ac:chgData name="Rajeshwari Devaraju" userId="dd404bc67b08b7c9" providerId="LiveId" clId="{3006DBC1-B109-4AE0-B329-EBBB0FAC92A1}" dt="2024-06-05T13:39:38.616" v="1769" actId="108"/>
          <ac:spMkLst>
            <pc:docMk/>
            <pc:sldMk cId="1003135239" sldId="311"/>
            <ac:spMk id="5" creationId="{69E510FC-3455-CE03-9C35-3E3C2684BBA4}"/>
          </ac:spMkLst>
        </pc:spChg>
        <pc:spChg chg="mod">
          <ac:chgData name="Rajeshwari Devaraju" userId="dd404bc67b08b7c9" providerId="LiveId" clId="{3006DBC1-B109-4AE0-B329-EBBB0FAC92A1}" dt="2024-06-05T13:43:30.103" v="1801" actId="2711"/>
          <ac:spMkLst>
            <pc:docMk/>
            <pc:sldMk cId="1003135239" sldId="311"/>
            <ac:spMk id="6" creationId="{83D954EF-ECD9-5C79-2120-A044DF45EDF6}"/>
          </ac:spMkLst>
        </pc:spChg>
        <pc:spChg chg="mod">
          <ac:chgData name="Rajeshwari Devaraju" userId="dd404bc67b08b7c9" providerId="LiveId" clId="{3006DBC1-B109-4AE0-B329-EBBB0FAC92A1}" dt="2024-06-05T13:39:30.460" v="1767" actId="255"/>
          <ac:spMkLst>
            <pc:docMk/>
            <pc:sldMk cId="1003135239" sldId="311"/>
            <ac:spMk id="7" creationId="{D074C6D1-8207-E81D-D67B-236C2C4DB477}"/>
          </ac:spMkLst>
        </pc:spChg>
        <pc:spChg chg="mod">
          <ac:chgData name="Rajeshwari Devaraju" userId="dd404bc67b08b7c9" providerId="LiveId" clId="{3006DBC1-B109-4AE0-B329-EBBB0FAC92A1}" dt="2024-06-05T13:43:15.588" v="1799" actId="2711"/>
          <ac:spMkLst>
            <pc:docMk/>
            <pc:sldMk cId="1003135239" sldId="311"/>
            <ac:spMk id="8" creationId="{11AB34FA-CD30-F66D-8F98-C74AEF448557}"/>
          </ac:spMkLst>
        </pc:spChg>
        <pc:spChg chg="add mod">
          <ac:chgData name="Rajeshwari Devaraju" userId="dd404bc67b08b7c9" providerId="LiveId" clId="{3006DBC1-B109-4AE0-B329-EBBB0FAC92A1}" dt="2024-06-05T12:27:27.702" v="1143" actId="1076"/>
          <ac:spMkLst>
            <pc:docMk/>
            <pc:sldMk cId="1003135239" sldId="311"/>
            <ac:spMk id="9" creationId="{5D8AF5C8-05C0-59E0-D378-DEF22F37DE7D}"/>
          </ac:spMkLst>
        </pc:spChg>
        <pc:spChg chg="add del mod">
          <ac:chgData name="Rajeshwari Devaraju" userId="dd404bc67b08b7c9" providerId="LiveId" clId="{3006DBC1-B109-4AE0-B329-EBBB0FAC92A1}" dt="2024-06-05T13:38:11.076" v="1752" actId="478"/>
          <ac:spMkLst>
            <pc:docMk/>
            <pc:sldMk cId="1003135239" sldId="311"/>
            <ac:spMk id="11" creationId="{EAF32ABF-3F51-6C94-2D8A-588ED877F94E}"/>
          </ac:spMkLst>
        </pc:spChg>
        <pc:cxnChg chg="del">
          <ac:chgData name="Rajeshwari Devaraju" userId="dd404bc67b08b7c9" providerId="LiveId" clId="{3006DBC1-B109-4AE0-B329-EBBB0FAC92A1}" dt="2024-06-05T13:38:13.618" v="1753" actId="478"/>
          <ac:cxnSpMkLst>
            <pc:docMk/>
            <pc:sldMk cId="1003135239" sldId="311"/>
            <ac:cxnSpMk id="20" creationId="{180127BA-65B1-2D79-2364-3D3056458215}"/>
          </ac:cxnSpMkLst>
        </pc:cxnChg>
      </pc:sldChg>
      <pc:sldChg chg="addSp delSp modSp add mod">
        <pc:chgData name="Rajeshwari Devaraju" userId="dd404bc67b08b7c9" providerId="LiveId" clId="{3006DBC1-B109-4AE0-B329-EBBB0FAC92A1}" dt="2024-06-05T13:43:47.876" v="1804" actId="2711"/>
        <pc:sldMkLst>
          <pc:docMk/>
          <pc:sldMk cId="2774210069" sldId="312"/>
        </pc:sldMkLst>
        <pc:spChg chg="mod">
          <ac:chgData name="Rajeshwari Devaraju" userId="dd404bc67b08b7c9" providerId="LiveId" clId="{3006DBC1-B109-4AE0-B329-EBBB0FAC92A1}" dt="2024-06-05T12:25:41.272" v="1125" actId="255"/>
          <ac:spMkLst>
            <pc:docMk/>
            <pc:sldMk cId="2774210069" sldId="312"/>
            <ac:spMk id="2" creationId="{C9B09EFD-DF2F-F222-225F-E289115316E8}"/>
          </ac:spMkLst>
        </pc:spChg>
        <pc:spChg chg="mod">
          <ac:chgData name="Rajeshwari Devaraju" userId="dd404bc67b08b7c9" providerId="LiveId" clId="{3006DBC1-B109-4AE0-B329-EBBB0FAC92A1}" dt="2024-06-05T13:40:28.938" v="1776" actId="1076"/>
          <ac:spMkLst>
            <pc:docMk/>
            <pc:sldMk cId="2774210069" sldId="312"/>
            <ac:spMk id="3" creationId="{DAC12ACF-9514-101E-6976-A929B34EED69}"/>
          </ac:spMkLst>
        </pc:spChg>
        <pc:spChg chg="mod">
          <ac:chgData name="Rajeshwari Devaraju" userId="dd404bc67b08b7c9" providerId="LiveId" clId="{3006DBC1-B109-4AE0-B329-EBBB0FAC92A1}" dt="2024-06-05T13:43:42.879" v="1803" actId="2711"/>
          <ac:spMkLst>
            <pc:docMk/>
            <pc:sldMk cId="2774210069" sldId="312"/>
            <ac:spMk id="4" creationId="{0B506241-8A78-944C-49D3-B9436D8E2F53}"/>
          </ac:spMkLst>
        </pc:spChg>
        <pc:spChg chg="mod">
          <ac:chgData name="Rajeshwari Devaraju" userId="dd404bc67b08b7c9" providerId="LiveId" clId="{3006DBC1-B109-4AE0-B329-EBBB0FAC92A1}" dt="2024-06-05T13:40:16.593" v="1775" actId="108"/>
          <ac:spMkLst>
            <pc:docMk/>
            <pc:sldMk cId="2774210069" sldId="312"/>
            <ac:spMk id="5" creationId="{EC1C4C73-903C-8E26-EBFC-F648E8BD8ADB}"/>
          </ac:spMkLst>
        </pc:spChg>
        <pc:spChg chg="mod">
          <ac:chgData name="Rajeshwari Devaraju" userId="dd404bc67b08b7c9" providerId="LiveId" clId="{3006DBC1-B109-4AE0-B329-EBBB0FAC92A1}" dt="2024-06-05T13:43:47.876" v="1804" actId="2711"/>
          <ac:spMkLst>
            <pc:docMk/>
            <pc:sldMk cId="2774210069" sldId="312"/>
            <ac:spMk id="6" creationId="{7ABC5CC3-4BA8-D96C-3044-EC5DBAEDB5D2}"/>
          </ac:spMkLst>
        </pc:spChg>
        <pc:spChg chg="mod">
          <ac:chgData name="Rajeshwari Devaraju" userId="dd404bc67b08b7c9" providerId="LiveId" clId="{3006DBC1-B109-4AE0-B329-EBBB0FAC92A1}" dt="2024-06-05T13:40:08.519" v="1773" actId="207"/>
          <ac:spMkLst>
            <pc:docMk/>
            <pc:sldMk cId="2774210069" sldId="312"/>
            <ac:spMk id="7" creationId="{1F9090A3-639D-9FE8-1957-CF12C906C91B}"/>
          </ac:spMkLst>
        </pc:spChg>
        <pc:spChg chg="mod">
          <ac:chgData name="Rajeshwari Devaraju" userId="dd404bc67b08b7c9" providerId="LiveId" clId="{3006DBC1-B109-4AE0-B329-EBBB0FAC92A1}" dt="2024-06-05T13:43:38.307" v="1802" actId="2711"/>
          <ac:spMkLst>
            <pc:docMk/>
            <pc:sldMk cId="2774210069" sldId="312"/>
            <ac:spMk id="8" creationId="{70F96283-EFEC-A972-1BFD-782F38C6C5CD}"/>
          </ac:spMkLst>
        </pc:spChg>
        <pc:spChg chg="add mod">
          <ac:chgData name="Rajeshwari Devaraju" userId="dd404bc67b08b7c9" providerId="LiveId" clId="{3006DBC1-B109-4AE0-B329-EBBB0FAC92A1}" dt="2024-06-05T12:28:57.276" v="1148" actId="1076"/>
          <ac:spMkLst>
            <pc:docMk/>
            <pc:sldMk cId="2774210069" sldId="312"/>
            <ac:spMk id="9" creationId="{9FDB7D1C-BC55-0CB5-1DFC-257596564770}"/>
          </ac:spMkLst>
        </pc:spChg>
        <pc:spChg chg="add mod">
          <ac:chgData name="Rajeshwari Devaraju" userId="dd404bc67b08b7c9" providerId="LiveId" clId="{3006DBC1-B109-4AE0-B329-EBBB0FAC92A1}" dt="2024-06-05T12:29:31.211" v="1151" actId="1076"/>
          <ac:spMkLst>
            <pc:docMk/>
            <pc:sldMk cId="2774210069" sldId="312"/>
            <ac:spMk id="10" creationId="{86AEAEEA-6F72-8C70-3E7F-B2F5A9204834}"/>
          </ac:spMkLst>
        </pc:spChg>
        <pc:spChg chg="mod">
          <ac:chgData name="Rajeshwari Devaraju" userId="dd404bc67b08b7c9" providerId="LiveId" clId="{3006DBC1-B109-4AE0-B329-EBBB0FAC92A1}" dt="2024-06-05T12:30:20.666" v="1152"/>
          <ac:spMkLst>
            <pc:docMk/>
            <pc:sldMk cId="2774210069" sldId="312"/>
            <ac:spMk id="12" creationId="{F31E3FDB-A3C2-E60E-55B7-EF481B65842D}"/>
          </ac:spMkLst>
        </pc:spChg>
        <pc:grpChg chg="add mod">
          <ac:chgData name="Rajeshwari Devaraju" userId="dd404bc67b08b7c9" providerId="LiveId" clId="{3006DBC1-B109-4AE0-B329-EBBB0FAC92A1}" dt="2024-06-05T12:30:23.404" v="1153" actId="1076"/>
          <ac:grpSpMkLst>
            <pc:docMk/>
            <pc:sldMk cId="2774210069" sldId="312"/>
            <ac:grpSpMk id="11" creationId="{B9F95796-CA4C-7EB2-3F6D-FB130AAD2BA8}"/>
          </ac:grpSpMkLst>
        </pc:grpChg>
        <pc:cxnChg chg="del">
          <ac:chgData name="Rajeshwari Devaraju" userId="dd404bc67b08b7c9" providerId="LiveId" clId="{3006DBC1-B109-4AE0-B329-EBBB0FAC92A1}" dt="2024-06-05T13:38:04.104" v="1750" actId="478"/>
          <ac:cxnSpMkLst>
            <pc:docMk/>
            <pc:sldMk cId="2774210069" sldId="312"/>
            <ac:cxnSpMk id="13" creationId="{CD80C9D8-6B2E-B907-09C7-F4B852016796}"/>
          </ac:cxnSpMkLst>
        </pc:cxnChg>
      </pc:sldChg>
      <pc:sldChg chg="addSp delSp modSp add mod">
        <pc:chgData name="Rajeshwari Devaraju" userId="dd404bc67b08b7c9" providerId="LiveId" clId="{3006DBC1-B109-4AE0-B329-EBBB0FAC92A1}" dt="2024-06-05T13:44:08.251" v="1807" actId="2711"/>
        <pc:sldMkLst>
          <pc:docMk/>
          <pc:sldMk cId="112405594" sldId="313"/>
        </pc:sldMkLst>
        <pc:spChg chg="mod">
          <ac:chgData name="Rajeshwari Devaraju" userId="dd404bc67b08b7c9" providerId="LiveId" clId="{3006DBC1-B109-4AE0-B329-EBBB0FAC92A1}" dt="2024-06-05T12:25:56.819" v="1128" actId="255"/>
          <ac:spMkLst>
            <pc:docMk/>
            <pc:sldMk cId="112405594" sldId="313"/>
            <ac:spMk id="2" creationId="{C157D618-EA00-17FC-CF51-B0EDE24312B9}"/>
          </ac:spMkLst>
        </pc:spChg>
        <pc:spChg chg="mod">
          <ac:chgData name="Rajeshwari Devaraju" userId="dd404bc67b08b7c9" providerId="LiveId" clId="{3006DBC1-B109-4AE0-B329-EBBB0FAC92A1}" dt="2024-06-05T13:41:08.352" v="1780" actId="207"/>
          <ac:spMkLst>
            <pc:docMk/>
            <pc:sldMk cId="112405594" sldId="313"/>
            <ac:spMk id="3" creationId="{B664ED91-3D5E-4006-16C5-DF7BA6C0A1D0}"/>
          </ac:spMkLst>
        </pc:spChg>
        <pc:spChg chg="mod">
          <ac:chgData name="Rajeshwari Devaraju" userId="dd404bc67b08b7c9" providerId="LiveId" clId="{3006DBC1-B109-4AE0-B329-EBBB0FAC92A1}" dt="2024-06-05T13:43:57.525" v="1805" actId="2711"/>
          <ac:spMkLst>
            <pc:docMk/>
            <pc:sldMk cId="112405594" sldId="313"/>
            <ac:spMk id="4" creationId="{44DCFA69-927C-24DA-BFAD-D28613FA9DC3}"/>
          </ac:spMkLst>
        </pc:spChg>
        <pc:spChg chg="add mod">
          <ac:chgData name="Rajeshwari Devaraju" userId="dd404bc67b08b7c9" providerId="LiveId" clId="{3006DBC1-B109-4AE0-B329-EBBB0FAC92A1}" dt="2024-06-05T12:32:26.200" v="1174" actId="14100"/>
          <ac:spMkLst>
            <pc:docMk/>
            <pc:sldMk cId="112405594" sldId="313"/>
            <ac:spMk id="5" creationId="{D34022AF-DE1E-6B03-E812-7BBC31828F71}"/>
          </ac:spMkLst>
        </pc:spChg>
        <pc:spChg chg="mod">
          <ac:chgData name="Rajeshwari Devaraju" userId="dd404bc67b08b7c9" providerId="LiveId" clId="{3006DBC1-B109-4AE0-B329-EBBB0FAC92A1}" dt="2024-06-05T13:41:12.832" v="1781" actId="108"/>
          <ac:spMkLst>
            <pc:docMk/>
            <pc:sldMk cId="112405594" sldId="313"/>
            <ac:spMk id="6" creationId="{4B9BA624-73CD-5C1A-4F00-DC1388376534}"/>
          </ac:spMkLst>
        </pc:spChg>
        <pc:spChg chg="mod">
          <ac:chgData name="Rajeshwari Devaraju" userId="dd404bc67b08b7c9" providerId="LiveId" clId="{3006DBC1-B109-4AE0-B329-EBBB0FAC92A1}" dt="2024-06-05T13:44:02.048" v="1806" actId="2711"/>
          <ac:spMkLst>
            <pc:docMk/>
            <pc:sldMk cId="112405594" sldId="313"/>
            <ac:spMk id="7" creationId="{CCEFA248-BE49-14F7-B98A-4C19E6CFFF43}"/>
          </ac:spMkLst>
        </pc:spChg>
        <pc:spChg chg="mod">
          <ac:chgData name="Rajeshwari Devaraju" userId="dd404bc67b08b7c9" providerId="LiveId" clId="{3006DBC1-B109-4AE0-B329-EBBB0FAC92A1}" dt="2024-06-05T13:41:15.906" v="1782" actId="108"/>
          <ac:spMkLst>
            <pc:docMk/>
            <pc:sldMk cId="112405594" sldId="313"/>
            <ac:spMk id="8" creationId="{B0D15E5E-B44F-DE87-C53C-0F209CDA6195}"/>
          </ac:spMkLst>
        </pc:spChg>
        <pc:spChg chg="mod">
          <ac:chgData name="Rajeshwari Devaraju" userId="dd404bc67b08b7c9" providerId="LiveId" clId="{3006DBC1-B109-4AE0-B329-EBBB0FAC92A1}" dt="2024-06-05T13:44:08.251" v="1807" actId="2711"/>
          <ac:spMkLst>
            <pc:docMk/>
            <pc:sldMk cId="112405594" sldId="313"/>
            <ac:spMk id="9" creationId="{E679BA9C-152E-4FAC-0F06-7C6C0DF4CD4B}"/>
          </ac:spMkLst>
        </pc:spChg>
        <pc:spChg chg="add mod">
          <ac:chgData name="Rajeshwari Devaraju" userId="dd404bc67b08b7c9" providerId="LiveId" clId="{3006DBC1-B109-4AE0-B329-EBBB0FAC92A1}" dt="2024-06-05T12:32:58.772" v="1178" actId="1076"/>
          <ac:spMkLst>
            <pc:docMk/>
            <pc:sldMk cId="112405594" sldId="313"/>
            <ac:spMk id="10" creationId="{428C5620-6278-8409-CD19-10DE56878C39}"/>
          </ac:spMkLst>
        </pc:spChg>
        <pc:picChg chg="mod">
          <ac:chgData name="Rajeshwari Devaraju" userId="dd404bc67b08b7c9" providerId="LiveId" clId="{3006DBC1-B109-4AE0-B329-EBBB0FAC92A1}" dt="2024-06-05T13:38:22.215" v="1755" actId="1076"/>
          <ac:picMkLst>
            <pc:docMk/>
            <pc:sldMk cId="112405594" sldId="313"/>
            <ac:picMk id="21" creationId="{8FD99BAE-2608-1C31-8117-F054CEB92EA3}"/>
          </ac:picMkLst>
        </pc:picChg>
        <pc:cxnChg chg="del">
          <ac:chgData name="Rajeshwari Devaraju" userId="dd404bc67b08b7c9" providerId="LiveId" clId="{3006DBC1-B109-4AE0-B329-EBBB0FAC92A1}" dt="2024-06-05T13:38:18.624" v="1754" actId="478"/>
          <ac:cxnSpMkLst>
            <pc:docMk/>
            <pc:sldMk cId="112405594" sldId="313"/>
            <ac:cxnSpMk id="14" creationId="{E845B526-3F3A-6D14-1AB9-43FCFC8590A7}"/>
          </ac:cxnSpMkLst>
        </pc:cxnChg>
      </pc:sldChg>
      <pc:sldChg chg="addSp delSp modSp add mod">
        <pc:chgData name="Rajeshwari Devaraju" userId="dd404bc67b08b7c9" providerId="LiveId" clId="{3006DBC1-B109-4AE0-B329-EBBB0FAC92A1}" dt="2024-06-05T13:44:29.004" v="1810" actId="2711"/>
        <pc:sldMkLst>
          <pc:docMk/>
          <pc:sldMk cId="3133575904" sldId="314"/>
        </pc:sldMkLst>
        <pc:spChg chg="mod">
          <ac:chgData name="Rajeshwari Devaraju" userId="dd404bc67b08b7c9" providerId="LiveId" clId="{3006DBC1-B109-4AE0-B329-EBBB0FAC92A1}" dt="2024-06-05T12:26:06.921" v="1131" actId="255"/>
          <ac:spMkLst>
            <pc:docMk/>
            <pc:sldMk cId="3133575904" sldId="314"/>
            <ac:spMk id="2" creationId="{365B078E-DCAD-EA04-AAC0-E0C58B96F04B}"/>
          </ac:spMkLst>
        </pc:spChg>
        <pc:spChg chg="mod">
          <ac:chgData name="Rajeshwari Devaraju" userId="dd404bc67b08b7c9" providerId="LiveId" clId="{3006DBC1-B109-4AE0-B329-EBBB0FAC92A1}" dt="2024-06-05T13:41:36.457" v="1785" actId="207"/>
          <ac:spMkLst>
            <pc:docMk/>
            <pc:sldMk cId="3133575904" sldId="314"/>
            <ac:spMk id="3" creationId="{09FBCFBB-9A09-3ADF-1B68-966CEE2E1D4D}"/>
          </ac:spMkLst>
        </pc:spChg>
        <pc:spChg chg="mod">
          <ac:chgData name="Rajeshwari Devaraju" userId="dd404bc67b08b7c9" providerId="LiveId" clId="{3006DBC1-B109-4AE0-B329-EBBB0FAC92A1}" dt="2024-06-05T13:44:19.616" v="1808" actId="2711"/>
          <ac:spMkLst>
            <pc:docMk/>
            <pc:sldMk cId="3133575904" sldId="314"/>
            <ac:spMk id="4" creationId="{C58F8139-3AA6-F7EB-FBCD-7DABCEC49E17}"/>
          </ac:spMkLst>
        </pc:spChg>
        <pc:spChg chg="mod">
          <ac:chgData name="Rajeshwari Devaraju" userId="dd404bc67b08b7c9" providerId="LiveId" clId="{3006DBC1-B109-4AE0-B329-EBBB0FAC92A1}" dt="2024-06-05T13:41:42.759" v="1787" actId="108"/>
          <ac:spMkLst>
            <pc:docMk/>
            <pc:sldMk cId="3133575904" sldId="314"/>
            <ac:spMk id="5" creationId="{CACD9B81-2475-EFDF-0608-09702CB7E68B}"/>
          </ac:spMkLst>
        </pc:spChg>
        <pc:spChg chg="mod">
          <ac:chgData name="Rajeshwari Devaraju" userId="dd404bc67b08b7c9" providerId="LiveId" clId="{3006DBC1-B109-4AE0-B329-EBBB0FAC92A1}" dt="2024-06-05T13:44:29.004" v="1810" actId="2711"/>
          <ac:spMkLst>
            <pc:docMk/>
            <pc:sldMk cId="3133575904" sldId="314"/>
            <ac:spMk id="6" creationId="{39ECA82A-13E3-C499-9CFC-DB6D1157EBFD}"/>
          </ac:spMkLst>
        </pc:spChg>
        <pc:spChg chg="mod">
          <ac:chgData name="Rajeshwari Devaraju" userId="dd404bc67b08b7c9" providerId="LiveId" clId="{3006DBC1-B109-4AE0-B329-EBBB0FAC92A1}" dt="2024-06-05T13:41:39.504" v="1786" actId="108"/>
          <ac:spMkLst>
            <pc:docMk/>
            <pc:sldMk cId="3133575904" sldId="314"/>
            <ac:spMk id="7" creationId="{EE66F709-F7F9-F425-75E3-AF1168744FF9}"/>
          </ac:spMkLst>
        </pc:spChg>
        <pc:spChg chg="mod">
          <ac:chgData name="Rajeshwari Devaraju" userId="dd404bc67b08b7c9" providerId="LiveId" clId="{3006DBC1-B109-4AE0-B329-EBBB0FAC92A1}" dt="2024-06-05T13:44:24.315" v="1809" actId="2711"/>
          <ac:spMkLst>
            <pc:docMk/>
            <pc:sldMk cId="3133575904" sldId="314"/>
            <ac:spMk id="8" creationId="{7DB9EC1D-E914-676B-2E12-1EAF050703E1}"/>
          </ac:spMkLst>
        </pc:spChg>
        <pc:spChg chg="add mod">
          <ac:chgData name="Rajeshwari Devaraju" userId="dd404bc67b08b7c9" providerId="LiveId" clId="{3006DBC1-B109-4AE0-B329-EBBB0FAC92A1}" dt="2024-06-05T13:41:46.993" v="1788" actId="1076"/>
          <ac:spMkLst>
            <pc:docMk/>
            <pc:sldMk cId="3133575904" sldId="314"/>
            <ac:spMk id="9" creationId="{69707658-C635-20DA-841E-4590740CF66B}"/>
          </ac:spMkLst>
        </pc:spChg>
        <pc:picChg chg="mod">
          <ac:chgData name="Rajeshwari Devaraju" userId="dd404bc67b08b7c9" providerId="LiveId" clId="{3006DBC1-B109-4AE0-B329-EBBB0FAC92A1}" dt="2024-06-05T12:30:51.522" v="1156" actId="1076"/>
          <ac:picMkLst>
            <pc:docMk/>
            <pc:sldMk cId="3133575904" sldId="314"/>
            <ac:picMk id="15" creationId="{46979231-1249-8088-3FCD-7BA565434779}"/>
          </ac:picMkLst>
        </pc:picChg>
        <pc:cxnChg chg="del">
          <ac:chgData name="Rajeshwari Devaraju" userId="dd404bc67b08b7c9" providerId="LiveId" clId="{3006DBC1-B109-4AE0-B329-EBBB0FAC92A1}" dt="2024-06-05T13:38:27.508" v="1756" actId="478"/>
          <ac:cxnSpMkLst>
            <pc:docMk/>
            <pc:sldMk cId="3133575904" sldId="314"/>
            <ac:cxnSpMk id="13" creationId="{A71CD8A1-ADCC-7799-A241-5D2D40B100E6}"/>
          </ac:cxnSpMkLst>
        </pc:cxnChg>
      </pc:sldChg>
      <pc:sldChg chg="addSp delSp modSp add mod">
        <pc:chgData name="Rajeshwari Devaraju" userId="dd404bc67b08b7c9" providerId="LiveId" clId="{3006DBC1-B109-4AE0-B329-EBBB0FAC92A1}" dt="2024-06-05T13:44:46.939" v="1813" actId="2711"/>
        <pc:sldMkLst>
          <pc:docMk/>
          <pc:sldMk cId="1711622105" sldId="315"/>
        </pc:sldMkLst>
        <pc:spChg chg="mod">
          <ac:chgData name="Rajeshwari Devaraju" userId="dd404bc67b08b7c9" providerId="LiveId" clId="{3006DBC1-B109-4AE0-B329-EBBB0FAC92A1}" dt="2024-06-05T12:34:00.765" v="1189" actId="1076"/>
          <ac:spMkLst>
            <pc:docMk/>
            <pc:sldMk cId="1711622105" sldId="315"/>
            <ac:spMk id="2" creationId="{4FDC3973-57D6-2874-534F-F0DFE8EC34E1}"/>
          </ac:spMkLst>
        </pc:spChg>
        <pc:spChg chg="mod">
          <ac:chgData name="Rajeshwari Devaraju" userId="dd404bc67b08b7c9" providerId="LiveId" clId="{3006DBC1-B109-4AE0-B329-EBBB0FAC92A1}" dt="2024-06-05T13:42:14.557" v="1791" actId="207"/>
          <ac:spMkLst>
            <pc:docMk/>
            <pc:sldMk cId="1711622105" sldId="315"/>
            <ac:spMk id="3" creationId="{80F343B9-EB20-816C-8ED6-15722F41B836}"/>
          </ac:spMkLst>
        </pc:spChg>
        <pc:spChg chg="mod">
          <ac:chgData name="Rajeshwari Devaraju" userId="dd404bc67b08b7c9" providerId="LiveId" clId="{3006DBC1-B109-4AE0-B329-EBBB0FAC92A1}" dt="2024-06-05T13:44:35.480" v="1811" actId="2711"/>
          <ac:spMkLst>
            <pc:docMk/>
            <pc:sldMk cId="1711622105" sldId="315"/>
            <ac:spMk id="4" creationId="{035E4353-08B8-D386-CE27-55652F686E5D}"/>
          </ac:spMkLst>
        </pc:spChg>
        <pc:spChg chg="mod">
          <ac:chgData name="Rajeshwari Devaraju" userId="dd404bc67b08b7c9" providerId="LiveId" clId="{3006DBC1-B109-4AE0-B329-EBBB0FAC92A1}" dt="2024-06-05T13:42:18.252" v="1792" actId="108"/>
          <ac:spMkLst>
            <pc:docMk/>
            <pc:sldMk cId="1711622105" sldId="315"/>
            <ac:spMk id="5" creationId="{ED25737F-449E-5C35-043B-208324337ACE}"/>
          </ac:spMkLst>
        </pc:spChg>
        <pc:spChg chg="mod">
          <ac:chgData name="Rajeshwari Devaraju" userId="dd404bc67b08b7c9" providerId="LiveId" clId="{3006DBC1-B109-4AE0-B329-EBBB0FAC92A1}" dt="2024-06-05T13:44:40.280" v="1812" actId="2711"/>
          <ac:spMkLst>
            <pc:docMk/>
            <pc:sldMk cId="1711622105" sldId="315"/>
            <ac:spMk id="6" creationId="{6C7D9BCD-046F-1C8F-FE5D-8EEE9775D432}"/>
          </ac:spMkLst>
        </pc:spChg>
        <pc:spChg chg="mod">
          <ac:chgData name="Rajeshwari Devaraju" userId="dd404bc67b08b7c9" providerId="LiveId" clId="{3006DBC1-B109-4AE0-B329-EBBB0FAC92A1}" dt="2024-06-05T13:42:21.623" v="1793" actId="108"/>
          <ac:spMkLst>
            <pc:docMk/>
            <pc:sldMk cId="1711622105" sldId="315"/>
            <ac:spMk id="7" creationId="{21FE0EB8-5E75-087C-31A0-2FE382FA1A26}"/>
          </ac:spMkLst>
        </pc:spChg>
        <pc:spChg chg="mod">
          <ac:chgData name="Rajeshwari Devaraju" userId="dd404bc67b08b7c9" providerId="LiveId" clId="{3006DBC1-B109-4AE0-B329-EBBB0FAC92A1}" dt="2024-06-05T13:44:46.939" v="1813" actId="2711"/>
          <ac:spMkLst>
            <pc:docMk/>
            <pc:sldMk cId="1711622105" sldId="315"/>
            <ac:spMk id="8" creationId="{D2E2EF5A-2A75-A3FE-E89C-1106EDFF08B2}"/>
          </ac:spMkLst>
        </pc:spChg>
        <pc:spChg chg="add mod">
          <ac:chgData name="Rajeshwari Devaraju" userId="dd404bc67b08b7c9" providerId="LiveId" clId="{3006DBC1-B109-4AE0-B329-EBBB0FAC92A1}" dt="2024-06-05T12:34:08.526" v="1192" actId="14100"/>
          <ac:spMkLst>
            <pc:docMk/>
            <pc:sldMk cId="1711622105" sldId="315"/>
            <ac:spMk id="9" creationId="{620F3BD7-1062-B0E0-9B4A-A76D8B097AA2}"/>
          </ac:spMkLst>
        </pc:spChg>
        <pc:picChg chg="mod">
          <ac:chgData name="Rajeshwari Devaraju" userId="dd404bc67b08b7c9" providerId="LiveId" clId="{3006DBC1-B109-4AE0-B329-EBBB0FAC92A1}" dt="2024-06-05T12:34:03.814" v="1190" actId="1076"/>
          <ac:picMkLst>
            <pc:docMk/>
            <pc:sldMk cId="1711622105" sldId="315"/>
            <ac:picMk id="17" creationId="{4BE7DC0B-34A5-A587-3E25-0E0CC68CBF92}"/>
          </ac:picMkLst>
        </pc:picChg>
        <pc:cxnChg chg="del">
          <ac:chgData name="Rajeshwari Devaraju" userId="dd404bc67b08b7c9" providerId="LiveId" clId="{3006DBC1-B109-4AE0-B329-EBBB0FAC92A1}" dt="2024-06-05T13:38:31.947" v="1757" actId="478"/>
          <ac:cxnSpMkLst>
            <pc:docMk/>
            <pc:sldMk cId="1711622105" sldId="315"/>
            <ac:cxnSpMk id="18" creationId="{A22F50EB-80C1-8905-56F7-DD138B3D4D97}"/>
          </ac:cxnSpMkLst>
        </pc:cxnChg>
      </pc:sldChg>
      <pc:sldChg chg="addSp delSp modSp add mod">
        <pc:chgData name="Rajeshwari Devaraju" userId="dd404bc67b08b7c9" providerId="LiveId" clId="{3006DBC1-B109-4AE0-B329-EBBB0FAC92A1}" dt="2024-06-05T13:45:00.646" v="1816" actId="2711"/>
        <pc:sldMkLst>
          <pc:docMk/>
          <pc:sldMk cId="247657471" sldId="316"/>
        </pc:sldMkLst>
        <pc:spChg chg="mod">
          <ac:chgData name="Rajeshwari Devaraju" userId="dd404bc67b08b7c9" providerId="LiveId" clId="{3006DBC1-B109-4AE0-B329-EBBB0FAC92A1}" dt="2024-06-05T12:34:51.779" v="1202" actId="1076"/>
          <ac:spMkLst>
            <pc:docMk/>
            <pc:sldMk cId="247657471" sldId="316"/>
            <ac:spMk id="2" creationId="{43AFF0D6-362B-419D-7859-CFBAA0DB5325}"/>
          </ac:spMkLst>
        </pc:spChg>
        <pc:spChg chg="mod">
          <ac:chgData name="Rajeshwari Devaraju" userId="dd404bc67b08b7c9" providerId="LiveId" clId="{3006DBC1-B109-4AE0-B329-EBBB0FAC92A1}" dt="2024-06-05T13:42:50.958" v="1798" actId="108"/>
          <ac:spMkLst>
            <pc:docMk/>
            <pc:sldMk cId="247657471" sldId="316"/>
            <ac:spMk id="3" creationId="{112343DE-FF40-E0E9-5D53-6B255BFFE595}"/>
          </ac:spMkLst>
        </pc:spChg>
        <pc:spChg chg="mod">
          <ac:chgData name="Rajeshwari Devaraju" userId="dd404bc67b08b7c9" providerId="LiveId" clId="{3006DBC1-B109-4AE0-B329-EBBB0FAC92A1}" dt="2024-06-05T13:44:56.283" v="1815" actId="2711"/>
          <ac:spMkLst>
            <pc:docMk/>
            <pc:sldMk cId="247657471" sldId="316"/>
            <ac:spMk id="4" creationId="{9D35E1FD-9F75-2793-0320-3977E45BAD49}"/>
          </ac:spMkLst>
        </pc:spChg>
        <pc:spChg chg="mod">
          <ac:chgData name="Rajeshwari Devaraju" userId="dd404bc67b08b7c9" providerId="LiveId" clId="{3006DBC1-B109-4AE0-B329-EBBB0FAC92A1}" dt="2024-06-05T13:42:47.877" v="1797" actId="108"/>
          <ac:spMkLst>
            <pc:docMk/>
            <pc:sldMk cId="247657471" sldId="316"/>
            <ac:spMk id="5" creationId="{50859B90-80B9-B79B-FE99-C5FC8A9116CB}"/>
          </ac:spMkLst>
        </pc:spChg>
        <pc:spChg chg="mod">
          <ac:chgData name="Rajeshwari Devaraju" userId="dd404bc67b08b7c9" providerId="LiveId" clId="{3006DBC1-B109-4AE0-B329-EBBB0FAC92A1}" dt="2024-06-05T13:45:00.646" v="1816" actId="2711"/>
          <ac:spMkLst>
            <pc:docMk/>
            <pc:sldMk cId="247657471" sldId="316"/>
            <ac:spMk id="6" creationId="{3B3E0CDB-2B38-876A-21E5-E7334B5C8EC7}"/>
          </ac:spMkLst>
        </pc:spChg>
        <pc:spChg chg="mod">
          <ac:chgData name="Rajeshwari Devaraju" userId="dd404bc67b08b7c9" providerId="LiveId" clId="{3006DBC1-B109-4AE0-B329-EBBB0FAC92A1}" dt="2024-06-05T13:42:44.366" v="1796" actId="207"/>
          <ac:spMkLst>
            <pc:docMk/>
            <pc:sldMk cId="247657471" sldId="316"/>
            <ac:spMk id="7" creationId="{1FAAC8CA-9276-1DE6-7BCE-6C17BA78F473}"/>
          </ac:spMkLst>
        </pc:spChg>
        <pc:spChg chg="mod">
          <ac:chgData name="Rajeshwari Devaraju" userId="dd404bc67b08b7c9" providerId="LiveId" clId="{3006DBC1-B109-4AE0-B329-EBBB0FAC92A1}" dt="2024-06-05T13:44:51.845" v="1814" actId="2711"/>
          <ac:spMkLst>
            <pc:docMk/>
            <pc:sldMk cId="247657471" sldId="316"/>
            <ac:spMk id="8" creationId="{A6FC307F-60F0-BB98-5035-8911033F246D}"/>
          </ac:spMkLst>
        </pc:spChg>
        <pc:spChg chg="add mod">
          <ac:chgData name="Rajeshwari Devaraju" userId="dd404bc67b08b7c9" providerId="LiveId" clId="{3006DBC1-B109-4AE0-B329-EBBB0FAC92A1}" dt="2024-06-05T12:35:43.388" v="1210" actId="1076"/>
          <ac:spMkLst>
            <pc:docMk/>
            <pc:sldMk cId="247657471" sldId="316"/>
            <ac:spMk id="9" creationId="{CE5BD18C-9FE6-3549-4480-817F6A44AEB8}"/>
          </ac:spMkLst>
        </pc:spChg>
        <pc:spChg chg="add mod">
          <ac:chgData name="Rajeshwari Devaraju" userId="dd404bc67b08b7c9" providerId="LiveId" clId="{3006DBC1-B109-4AE0-B329-EBBB0FAC92A1}" dt="2024-06-05T12:35:34.040" v="1207" actId="1076"/>
          <ac:spMkLst>
            <pc:docMk/>
            <pc:sldMk cId="247657471" sldId="316"/>
            <ac:spMk id="10" creationId="{916E858B-566B-32C3-9E2B-B82DBC885055}"/>
          </ac:spMkLst>
        </pc:spChg>
        <pc:spChg chg="del">
          <ac:chgData name="Rajeshwari Devaraju" userId="dd404bc67b08b7c9" providerId="LiveId" clId="{3006DBC1-B109-4AE0-B329-EBBB0FAC92A1}" dt="2024-06-05T12:26:56.940" v="1139" actId="478"/>
          <ac:spMkLst>
            <pc:docMk/>
            <pc:sldMk cId="247657471" sldId="316"/>
            <ac:spMk id="19" creationId="{DCDB5DCF-590E-680C-5698-EEC52DDECC90}"/>
          </ac:spMkLst>
        </pc:spChg>
        <pc:picChg chg="mod">
          <ac:chgData name="Rajeshwari Devaraju" userId="dd404bc67b08b7c9" providerId="LiveId" clId="{3006DBC1-B109-4AE0-B329-EBBB0FAC92A1}" dt="2024-06-05T12:34:54.770" v="1203" actId="1076"/>
          <ac:picMkLst>
            <pc:docMk/>
            <pc:sldMk cId="247657471" sldId="316"/>
            <ac:picMk id="14" creationId="{7990F9BA-3885-2BC8-C31F-E80E890852D1}"/>
          </ac:picMkLst>
        </pc:picChg>
        <pc:cxnChg chg="del">
          <ac:chgData name="Rajeshwari Devaraju" userId="dd404bc67b08b7c9" providerId="LiveId" clId="{3006DBC1-B109-4AE0-B329-EBBB0FAC92A1}" dt="2024-06-05T13:38:36.497" v="1758" actId="478"/>
          <ac:cxnSpMkLst>
            <pc:docMk/>
            <pc:sldMk cId="247657471" sldId="316"/>
            <ac:cxnSpMk id="15" creationId="{902A85CB-AAAC-77BB-B177-A9D71A7D0B10}"/>
          </ac:cxnSpMkLst>
        </pc:cxnChg>
      </pc:sldChg>
      <pc:sldChg chg="addSp modSp new mod">
        <pc:chgData name="Rajeshwari Devaraju" userId="dd404bc67b08b7c9" providerId="LiveId" clId="{3006DBC1-B109-4AE0-B329-EBBB0FAC92A1}" dt="2024-06-05T12:38:30.989" v="1242" actId="1076"/>
        <pc:sldMkLst>
          <pc:docMk/>
          <pc:sldMk cId="2796671733" sldId="317"/>
        </pc:sldMkLst>
        <pc:spChg chg="add mod">
          <ac:chgData name="Rajeshwari Devaraju" userId="dd404bc67b08b7c9" providerId="LiveId" clId="{3006DBC1-B109-4AE0-B329-EBBB0FAC92A1}" dt="2024-06-05T12:37:16.543" v="1215" actId="1076"/>
          <ac:spMkLst>
            <pc:docMk/>
            <pc:sldMk cId="2796671733" sldId="317"/>
            <ac:spMk id="2" creationId="{428126CE-71FE-19D4-20B9-B46A28EE0AC3}"/>
          </ac:spMkLst>
        </pc:spChg>
        <pc:spChg chg="add mod">
          <ac:chgData name="Rajeshwari Devaraju" userId="dd404bc67b08b7c9" providerId="LiveId" clId="{3006DBC1-B109-4AE0-B329-EBBB0FAC92A1}" dt="2024-06-05T12:38:29.676" v="1241" actId="1076"/>
          <ac:spMkLst>
            <pc:docMk/>
            <pc:sldMk cId="2796671733" sldId="317"/>
            <ac:spMk id="3" creationId="{E8B02137-D51C-C22B-C61B-9F6431A77C7D}"/>
          </ac:spMkLst>
        </pc:spChg>
        <pc:spChg chg="add mod">
          <ac:chgData name="Rajeshwari Devaraju" userId="dd404bc67b08b7c9" providerId="LiveId" clId="{3006DBC1-B109-4AE0-B329-EBBB0FAC92A1}" dt="2024-06-05T12:38:30.989" v="1242" actId="1076"/>
          <ac:spMkLst>
            <pc:docMk/>
            <pc:sldMk cId="2796671733" sldId="317"/>
            <ac:spMk id="4" creationId="{B17DC998-D7E4-CEE7-BA35-AF590BF0E2D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2D65F-785D-4731-9C7D-F821D3601DC0}" type="datetimeFigureOut">
              <a:rPr lang="en-IN" smtClean="0"/>
              <a:t>05-06-2024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EF7B5-2F1B-42B7-B6D8-79828CD84FB5}" type="slidenum">
              <a:rPr lang="en-IN" smtClean="0"/>
              <a:t>‹#›</a:t>
            </a:fld>
            <a:endParaRPr lang="en-IN"/>
          </a:p>
        </p:txBody>
      </p:sp>
    </p:spTree>
    <p:extLst>
      <p:ext uri="{BB962C8B-B14F-4D97-AF65-F5344CB8AC3E}">
        <p14:creationId xmlns:p14="http://schemas.microsoft.com/office/powerpoint/2010/main" val="1219243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EEF7B5-2F1B-42B7-B6D8-79828CD84FB5}" type="slidenum">
              <a:rPr lang="en-IN" smtClean="0"/>
              <a:t>32</a:t>
            </a:fld>
            <a:endParaRPr lang="en-IN"/>
          </a:p>
        </p:txBody>
      </p:sp>
    </p:spTree>
    <p:extLst>
      <p:ext uri="{BB962C8B-B14F-4D97-AF65-F5344CB8AC3E}">
        <p14:creationId xmlns:p14="http://schemas.microsoft.com/office/powerpoint/2010/main" val="398027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EEF7B5-2F1B-42B7-B6D8-79828CD84FB5}" type="slidenum">
              <a:rPr lang="en-IN" smtClean="0"/>
              <a:t>38</a:t>
            </a:fld>
            <a:endParaRPr lang="en-IN"/>
          </a:p>
        </p:txBody>
      </p:sp>
    </p:spTree>
    <p:extLst>
      <p:ext uri="{BB962C8B-B14F-4D97-AF65-F5344CB8AC3E}">
        <p14:creationId xmlns:p14="http://schemas.microsoft.com/office/powerpoint/2010/main" val="144876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914400" y="545306"/>
            <a:ext cx="16459200" cy="1845728"/>
          </a:xfrm>
          <a:prstGeom prst="rect">
            <a:avLst/>
          </a:prstGeom>
        </p:spPr>
        <p:txBody>
          <a:bodyPr>
            <a:noAutofit/>
          </a:bodyPr>
          <a:lstStyle/>
          <a:p>
            <a:r>
              <a:rPr lang="en-US"/>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6/5/2024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6057900" y="9534526"/>
            <a:ext cx="6172200" cy="547688"/>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1440998" y="2417593"/>
            <a:ext cx="10383452" cy="844124"/>
          </a:xfrm>
        </p:spPr>
        <p:txBody>
          <a:bodyPr anchor="b">
            <a:noAutofit/>
          </a:bodyPr>
          <a:lstStyle>
            <a:lvl1pPr marL="0" indent="0">
              <a:buNone/>
              <a:defRPr sz="3000" b="1">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1440998" y="3268004"/>
            <a:ext cx="10383450" cy="1255518"/>
          </a:xfrm>
        </p:spPr>
        <p:txBody>
          <a:bodyPr>
            <a:no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11897235" y="3046730"/>
            <a:ext cx="5476365" cy="5476365"/>
          </a:xfrm>
          <a:prstGeom prst="ellipse">
            <a:avLst/>
          </a:prstGeom>
        </p:spPr>
        <p:txBody>
          <a:bodyPr/>
          <a:lstStyle/>
          <a:p>
            <a:r>
              <a:rPr lang="en-US" dirty="0"/>
              <a:t>Click icon to add picture</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1719297" y="4638690"/>
            <a:ext cx="10105152" cy="933969"/>
          </a:xfrm>
        </p:spPr>
        <p:txBody>
          <a:bodyPr anchor="b">
            <a:noAutofit/>
          </a:bodyPr>
          <a:lstStyle>
            <a:lvl1pPr marL="0" indent="0">
              <a:buNone/>
              <a:defRPr sz="3000" b="1">
                <a:latin typeface="Calibri" panose="020F0502020204030204" pitchFamily="34" charset="0"/>
                <a:cs typeface="Calibri" panose="020F0502020204030204" pitchFamily="34" charset="0"/>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1719296" y="5534952"/>
            <a:ext cx="10105151" cy="1389152"/>
          </a:xfrm>
        </p:spPr>
        <p:txBody>
          <a:bodyPr>
            <a:no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2067170" y="7144592"/>
            <a:ext cx="9757278" cy="872988"/>
          </a:xfrm>
        </p:spPr>
        <p:txBody>
          <a:bodyPr anchor="b">
            <a:noAutofit/>
          </a:bodyPr>
          <a:lstStyle>
            <a:lvl1pPr marL="0" indent="0">
              <a:buNone/>
              <a:defRPr sz="3000" b="1">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2067168" y="8070574"/>
            <a:ext cx="9757277" cy="1298450"/>
          </a:xfrm>
        </p:spPr>
        <p:txBody>
          <a:bodyPr>
            <a:no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6" name="Text Placeholder 4">
            <a:extLst>
              <a:ext uri="{FF2B5EF4-FFF2-40B4-BE49-F238E27FC236}">
                <a16:creationId xmlns:a16="http://schemas.microsoft.com/office/drawing/2014/main" id="{231F54DF-E984-A005-B56B-B62147C13B6C}"/>
              </a:ext>
            </a:extLst>
          </p:cNvPr>
          <p:cNvSpPr>
            <a:spLocks noGrp="1"/>
          </p:cNvSpPr>
          <p:nvPr>
            <p:ph type="body" sz="quarter" idx="22"/>
          </p:nvPr>
        </p:nvSpPr>
        <p:spPr>
          <a:xfrm>
            <a:off x="12508707" y="9808370"/>
            <a:ext cx="4864893" cy="273843"/>
          </a:xfrm>
        </p:spPr>
        <p:txBody>
          <a:bodyPr>
            <a:noAutofit/>
          </a:bodyPr>
          <a:lstStyle>
            <a:lvl1pPr marL="0" indent="0" algn="r">
              <a:buNone/>
              <a:defRPr sz="1500">
                <a:solidFill>
                  <a:schemeClr val="bg1">
                    <a:lumMod val="65000"/>
                  </a:schemeClr>
                </a:solidFill>
                <a:latin typeface="Calibri" panose="020F0502020204030204" pitchFamily="34" charset="0"/>
                <a:cs typeface="Calibri" panose="020F0502020204030204" pitchFamily="34" charset="0"/>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 styles</a:t>
            </a:r>
          </a:p>
        </p:txBody>
      </p:sp>
    </p:spTree>
    <p:extLst>
      <p:ext uri="{BB962C8B-B14F-4D97-AF65-F5344CB8AC3E}">
        <p14:creationId xmlns:p14="http://schemas.microsoft.com/office/powerpoint/2010/main" val="396284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914400" y="545306"/>
            <a:ext cx="16459200" cy="1845728"/>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6/5/2024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6057900" y="9534526"/>
            <a:ext cx="6172200" cy="547688"/>
          </a:xfrm>
          <a:prstGeom prst="rect">
            <a:avLst/>
          </a:prstGeom>
        </p:spPr>
        <p:txBody>
          <a:bodyPr/>
          <a:lstStyle/>
          <a:p>
            <a:endParaRPr lang="en-US"/>
          </a:p>
        </p:txBody>
      </p:sp>
      <p:sp>
        <p:nvSpPr>
          <p:cNvPr id="3" name="Text Placeholder 2">
            <a:extLst>
              <a:ext uri="{FF2B5EF4-FFF2-40B4-BE49-F238E27FC236}">
                <a16:creationId xmlns:a16="http://schemas.microsoft.com/office/drawing/2014/main" id="{0ED2C780-6C1C-A81B-5B9E-735DFD6F43D1}"/>
              </a:ext>
            </a:extLst>
          </p:cNvPr>
          <p:cNvSpPr>
            <a:spLocks noGrp="1"/>
          </p:cNvSpPr>
          <p:nvPr>
            <p:ph type="body" idx="18"/>
          </p:nvPr>
        </p:nvSpPr>
        <p:spPr>
          <a:xfrm>
            <a:off x="6554853" y="3278283"/>
            <a:ext cx="5178294" cy="890760"/>
          </a:xfrm>
        </p:spPr>
        <p:txBody>
          <a:bodyPr anchor="b">
            <a:noAutofit/>
          </a:bodyPr>
          <a:lstStyle>
            <a:lvl1pPr marL="0" indent="0">
              <a:buNone/>
              <a:defRPr sz="3000" b="1">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a:t>
            </a:r>
          </a:p>
        </p:txBody>
      </p:sp>
      <p:sp>
        <p:nvSpPr>
          <p:cNvPr id="7" name="Text Placeholder 3">
            <a:extLst>
              <a:ext uri="{FF2B5EF4-FFF2-40B4-BE49-F238E27FC236}">
                <a16:creationId xmlns:a16="http://schemas.microsoft.com/office/drawing/2014/main" id="{F29AB7CE-949B-41D7-A673-06B30968CD01}"/>
              </a:ext>
            </a:extLst>
          </p:cNvPr>
          <p:cNvSpPr>
            <a:spLocks noGrp="1"/>
          </p:cNvSpPr>
          <p:nvPr>
            <p:ph type="body" sz="half" idx="19"/>
          </p:nvPr>
        </p:nvSpPr>
        <p:spPr>
          <a:xfrm>
            <a:off x="6554853" y="4195604"/>
            <a:ext cx="5178291" cy="1245959"/>
          </a:xfrm>
        </p:spPr>
        <p:txBody>
          <a:bodyPr>
            <a:noAutofit/>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a:t>
            </a:r>
          </a:p>
        </p:txBody>
      </p:sp>
      <p:sp>
        <p:nvSpPr>
          <p:cNvPr id="12" name="Text Placeholder 2">
            <a:extLst>
              <a:ext uri="{FF2B5EF4-FFF2-40B4-BE49-F238E27FC236}">
                <a16:creationId xmlns:a16="http://schemas.microsoft.com/office/drawing/2014/main" id="{AC6C789A-7FB2-432A-6019-3F62E5386F29}"/>
              </a:ext>
            </a:extLst>
          </p:cNvPr>
          <p:cNvSpPr>
            <a:spLocks noGrp="1"/>
          </p:cNvSpPr>
          <p:nvPr>
            <p:ph type="body" idx="21"/>
          </p:nvPr>
        </p:nvSpPr>
        <p:spPr>
          <a:xfrm>
            <a:off x="11981618" y="3278283"/>
            <a:ext cx="5178294" cy="890760"/>
          </a:xfrm>
        </p:spPr>
        <p:txBody>
          <a:bodyPr anchor="b">
            <a:noAutofit/>
          </a:bodyPr>
          <a:lstStyle>
            <a:lvl1pPr marL="0" indent="0">
              <a:buNone/>
              <a:defRPr sz="3000" b="1">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a:t>
            </a:r>
          </a:p>
        </p:txBody>
      </p:sp>
      <p:sp>
        <p:nvSpPr>
          <p:cNvPr id="13" name="Text Placeholder 3">
            <a:extLst>
              <a:ext uri="{FF2B5EF4-FFF2-40B4-BE49-F238E27FC236}">
                <a16:creationId xmlns:a16="http://schemas.microsoft.com/office/drawing/2014/main" id="{F672CBAF-4BDE-95E9-99A1-9EDDBDEF84DC}"/>
              </a:ext>
            </a:extLst>
          </p:cNvPr>
          <p:cNvSpPr>
            <a:spLocks noGrp="1"/>
          </p:cNvSpPr>
          <p:nvPr>
            <p:ph type="body" sz="half" idx="22"/>
          </p:nvPr>
        </p:nvSpPr>
        <p:spPr>
          <a:xfrm>
            <a:off x="11981617" y="4195604"/>
            <a:ext cx="5178291" cy="1245959"/>
          </a:xfrm>
        </p:spPr>
        <p:txBody>
          <a:bodyPr>
            <a:noAutofit/>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a:t>
            </a:r>
          </a:p>
        </p:txBody>
      </p:sp>
      <p:sp>
        <p:nvSpPr>
          <p:cNvPr id="17" name="Text Placeholder 2">
            <a:extLst>
              <a:ext uri="{FF2B5EF4-FFF2-40B4-BE49-F238E27FC236}">
                <a16:creationId xmlns:a16="http://schemas.microsoft.com/office/drawing/2014/main" id="{1F48CE7A-5E89-3480-B862-44BFAC429981}"/>
              </a:ext>
            </a:extLst>
          </p:cNvPr>
          <p:cNvSpPr>
            <a:spLocks noGrp="1"/>
          </p:cNvSpPr>
          <p:nvPr>
            <p:ph type="body" idx="24"/>
          </p:nvPr>
        </p:nvSpPr>
        <p:spPr>
          <a:xfrm>
            <a:off x="1142996" y="3278282"/>
            <a:ext cx="5178294" cy="890760"/>
          </a:xfrm>
        </p:spPr>
        <p:txBody>
          <a:bodyPr anchor="b">
            <a:noAutofit/>
          </a:bodyPr>
          <a:lstStyle>
            <a:lvl1pPr marL="0" indent="0">
              <a:buNone/>
              <a:defRPr sz="3000" b="1">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a:t>
            </a:r>
          </a:p>
        </p:txBody>
      </p:sp>
      <p:sp>
        <p:nvSpPr>
          <p:cNvPr id="18" name="Text Placeholder 3">
            <a:extLst>
              <a:ext uri="{FF2B5EF4-FFF2-40B4-BE49-F238E27FC236}">
                <a16:creationId xmlns:a16="http://schemas.microsoft.com/office/drawing/2014/main" id="{78CF0CF5-EF6E-47A1-80D2-088122A0E64F}"/>
              </a:ext>
            </a:extLst>
          </p:cNvPr>
          <p:cNvSpPr>
            <a:spLocks noGrp="1"/>
          </p:cNvSpPr>
          <p:nvPr>
            <p:ph type="body" sz="half" idx="25"/>
          </p:nvPr>
        </p:nvSpPr>
        <p:spPr>
          <a:xfrm>
            <a:off x="1142996" y="4195603"/>
            <a:ext cx="5178291" cy="1245959"/>
          </a:xfrm>
        </p:spPr>
        <p:txBody>
          <a:bodyPr>
            <a:noAutofit/>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a:t>
            </a:r>
          </a:p>
        </p:txBody>
      </p:sp>
      <p:sp>
        <p:nvSpPr>
          <p:cNvPr id="15" name="Picture Placeholder 14">
            <a:extLst>
              <a:ext uri="{FF2B5EF4-FFF2-40B4-BE49-F238E27FC236}">
                <a16:creationId xmlns:a16="http://schemas.microsoft.com/office/drawing/2014/main" id="{9EA2C811-2433-C4B8-E818-972740C49603}"/>
              </a:ext>
            </a:extLst>
          </p:cNvPr>
          <p:cNvSpPr>
            <a:spLocks noGrp="1"/>
          </p:cNvSpPr>
          <p:nvPr>
            <p:ph type="pic" sz="quarter" idx="26"/>
          </p:nvPr>
        </p:nvSpPr>
        <p:spPr>
          <a:xfrm>
            <a:off x="914400" y="8539313"/>
            <a:ext cx="16459200" cy="809244"/>
          </a:xfrm>
        </p:spPr>
        <p:txBody>
          <a:bodyPr/>
          <a:lstStyle/>
          <a:p>
            <a:endParaRPr lang="en-US"/>
          </a:p>
        </p:txBody>
      </p:sp>
    </p:spTree>
    <p:extLst>
      <p:ext uri="{BB962C8B-B14F-4D97-AF65-F5344CB8AC3E}">
        <p14:creationId xmlns:p14="http://schemas.microsoft.com/office/powerpoint/2010/main" val="1394832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914400" y="545306"/>
            <a:ext cx="16459200" cy="1845728"/>
          </a:xfrm>
          <a:prstGeom prst="rect">
            <a:avLst/>
          </a:prstGeom>
        </p:spPr>
        <p:txBody>
          <a:bodyPr>
            <a:noAutofit/>
          </a:bodyPr>
          <a:lstStyle/>
          <a:p>
            <a:r>
              <a:rPr lang="en-US" dirty="0"/>
              <a:t>Click to edit Master title style</a:t>
            </a:r>
          </a:p>
        </p:txBody>
      </p:sp>
      <p:sp>
        <p:nvSpPr>
          <p:cNvPr id="4" name="Date Placeholder 3">
            <a:extLst>
              <a:ext uri="{FF2B5EF4-FFF2-40B4-BE49-F238E27FC236}">
                <a16:creationId xmlns:a16="http://schemas.microsoft.com/office/drawing/2014/main" id="{1D8791D4-7662-2DFB-077F-25FC6921C81C}"/>
              </a:ext>
            </a:extLst>
          </p:cNvPr>
          <p:cNvSpPr>
            <a:spLocks noGrp="1"/>
          </p:cNvSpPr>
          <p:nvPr>
            <p:ph type="dt" sz="half" idx="10"/>
          </p:nvPr>
        </p:nvSpPr>
        <p:spPr/>
        <p:txBody>
          <a:bodyPr/>
          <a:lstStyle/>
          <a:p>
            <a:fld id="{AA8A0EC6-5648-844A-8827-911B00959032}" type="datetimeFigureOut">
              <a:rPr lang="en-US" smtClean="0"/>
              <a:t>6/5/2024</a:t>
            </a:fld>
            <a:endParaRPr lang="en-US"/>
          </a:p>
        </p:txBody>
      </p:sp>
      <p:sp>
        <p:nvSpPr>
          <p:cNvPr id="5" name="Footer Placeholder 4">
            <a:extLst>
              <a:ext uri="{FF2B5EF4-FFF2-40B4-BE49-F238E27FC236}">
                <a16:creationId xmlns:a16="http://schemas.microsoft.com/office/drawing/2014/main" id="{10B87723-B8F5-CDD2-6B9D-229B99F039D9}"/>
              </a:ext>
            </a:extLst>
          </p:cNvPr>
          <p:cNvSpPr>
            <a:spLocks noGrp="1"/>
          </p:cNvSpPr>
          <p:nvPr>
            <p:ph type="ftr" sz="quarter" idx="11"/>
          </p:nvPr>
        </p:nvSpPr>
        <p:spPr>
          <a:xfrm>
            <a:off x="6057900" y="9534526"/>
            <a:ext cx="6172200" cy="547688"/>
          </a:xfrm>
          <a:prstGeom prst="rect">
            <a:avLst/>
          </a:prstGeom>
        </p:spPr>
        <p:txBody>
          <a:bodyPr/>
          <a:lstStyle/>
          <a:p>
            <a:endParaRPr lang="en-US"/>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1443659" y="2888924"/>
            <a:ext cx="7736681" cy="890760"/>
          </a:xfrm>
        </p:spPr>
        <p:txBody>
          <a:bodyPr anchor="b">
            <a:noAutofit/>
          </a:bodyPr>
          <a:lstStyle>
            <a:lvl1pPr marL="0" indent="0">
              <a:buNone/>
              <a:defRPr sz="3000" b="1">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1443659" y="3806244"/>
            <a:ext cx="7736679" cy="1324884"/>
          </a:xfrm>
        </p:spPr>
        <p:txBody>
          <a:bodyPr>
            <a:no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3" name="Text Placeholder 2">
            <a:extLst>
              <a:ext uri="{FF2B5EF4-FFF2-40B4-BE49-F238E27FC236}">
                <a16:creationId xmlns:a16="http://schemas.microsoft.com/office/drawing/2014/main" id="{0B92E382-FE6E-A17E-2B3A-9F3E4C7A7D21}"/>
              </a:ext>
            </a:extLst>
          </p:cNvPr>
          <p:cNvSpPr>
            <a:spLocks noGrp="1"/>
          </p:cNvSpPr>
          <p:nvPr>
            <p:ph type="body" idx="18"/>
          </p:nvPr>
        </p:nvSpPr>
        <p:spPr>
          <a:xfrm>
            <a:off x="9639581" y="2888924"/>
            <a:ext cx="7736681" cy="890760"/>
          </a:xfrm>
        </p:spPr>
        <p:txBody>
          <a:bodyPr anchor="b">
            <a:noAutofit/>
          </a:bodyPr>
          <a:lstStyle>
            <a:lvl1pPr marL="0" indent="0">
              <a:buNone/>
              <a:defRPr sz="3000" b="1">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7" name="Text Placeholder 3">
            <a:extLst>
              <a:ext uri="{FF2B5EF4-FFF2-40B4-BE49-F238E27FC236}">
                <a16:creationId xmlns:a16="http://schemas.microsoft.com/office/drawing/2014/main" id="{618A7E81-D817-3ABE-B656-52FF60EF0205}"/>
              </a:ext>
            </a:extLst>
          </p:cNvPr>
          <p:cNvSpPr>
            <a:spLocks noGrp="1"/>
          </p:cNvSpPr>
          <p:nvPr>
            <p:ph type="body" sz="half" idx="19"/>
          </p:nvPr>
        </p:nvSpPr>
        <p:spPr>
          <a:xfrm>
            <a:off x="9639581" y="3806244"/>
            <a:ext cx="7736679" cy="1324884"/>
          </a:xfrm>
        </p:spPr>
        <p:txBody>
          <a:bodyPr>
            <a:no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8" name="Text Placeholder 2">
            <a:extLst>
              <a:ext uri="{FF2B5EF4-FFF2-40B4-BE49-F238E27FC236}">
                <a16:creationId xmlns:a16="http://schemas.microsoft.com/office/drawing/2014/main" id="{E8347DD8-16D7-B434-07E6-BD26F45B6DEE}"/>
              </a:ext>
            </a:extLst>
          </p:cNvPr>
          <p:cNvSpPr>
            <a:spLocks noGrp="1"/>
          </p:cNvSpPr>
          <p:nvPr>
            <p:ph type="body" idx="20"/>
          </p:nvPr>
        </p:nvSpPr>
        <p:spPr>
          <a:xfrm>
            <a:off x="1440998" y="5629020"/>
            <a:ext cx="7736681" cy="890760"/>
          </a:xfrm>
        </p:spPr>
        <p:txBody>
          <a:bodyPr anchor="b">
            <a:noAutofit/>
          </a:bodyPr>
          <a:lstStyle>
            <a:lvl1pPr marL="0" indent="0">
              <a:buNone/>
              <a:defRPr sz="3000" b="1">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9" name="Text Placeholder 3">
            <a:extLst>
              <a:ext uri="{FF2B5EF4-FFF2-40B4-BE49-F238E27FC236}">
                <a16:creationId xmlns:a16="http://schemas.microsoft.com/office/drawing/2014/main" id="{C7114E8C-EF4A-11ED-19FB-2D8B5FEC3A69}"/>
              </a:ext>
            </a:extLst>
          </p:cNvPr>
          <p:cNvSpPr>
            <a:spLocks noGrp="1"/>
          </p:cNvSpPr>
          <p:nvPr>
            <p:ph type="body" sz="half" idx="21"/>
          </p:nvPr>
        </p:nvSpPr>
        <p:spPr>
          <a:xfrm>
            <a:off x="1440998" y="6546340"/>
            <a:ext cx="7736679" cy="1324884"/>
          </a:xfrm>
        </p:spPr>
        <p:txBody>
          <a:bodyPr>
            <a:no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12" name="Picture Placeholder 11">
            <a:extLst>
              <a:ext uri="{FF2B5EF4-FFF2-40B4-BE49-F238E27FC236}">
                <a16:creationId xmlns:a16="http://schemas.microsoft.com/office/drawing/2014/main" id="{61C98F61-9164-7CDA-F0A4-B90327F23F7A}"/>
              </a:ext>
            </a:extLst>
          </p:cNvPr>
          <p:cNvSpPr>
            <a:spLocks noGrp="1"/>
          </p:cNvSpPr>
          <p:nvPr>
            <p:ph type="pic" sz="quarter" idx="22"/>
          </p:nvPr>
        </p:nvSpPr>
        <p:spPr>
          <a:xfrm>
            <a:off x="9639300" y="5629275"/>
            <a:ext cx="7734300" cy="3686175"/>
          </a:xfrm>
        </p:spPr>
        <p:txBody>
          <a:bodyPr/>
          <a:lstStyle/>
          <a:p>
            <a:endParaRPr lang="en-US"/>
          </a:p>
        </p:txBody>
      </p:sp>
    </p:spTree>
    <p:extLst>
      <p:ext uri="{BB962C8B-B14F-4D97-AF65-F5344CB8AC3E}">
        <p14:creationId xmlns:p14="http://schemas.microsoft.com/office/powerpoint/2010/main" val="503786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BA23-25B7-954B-D646-B91AE0381109}"/>
              </a:ext>
            </a:extLst>
          </p:cNvPr>
          <p:cNvSpPr>
            <a:spLocks noGrp="1"/>
          </p:cNvSpPr>
          <p:nvPr>
            <p:ph type="title"/>
          </p:nvPr>
        </p:nvSpPr>
        <p:spPr>
          <a:xfrm>
            <a:off x="914400" y="545306"/>
            <a:ext cx="16459200" cy="1845728"/>
          </a:xfrm>
          <a:prstGeom prst="rect">
            <a:avLst/>
          </a:prstGeom>
        </p:spPr>
        <p:txBody>
          <a:bodyPr>
            <a:noAutofit/>
          </a:bodyPr>
          <a:lstStyle/>
          <a:p>
            <a:r>
              <a:rPr lang="en-US" dirty="0"/>
              <a:t>Click to edit Master title style</a:t>
            </a:r>
          </a:p>
        </p:txBody>
      </p:sp>
      <p:sp>
        <p:nvSpPr>
          <p:cNvPr id="14" name="Text Placeholder 2">
            <a:extLst>
              <a:ext uri="{FF2B5EF4-FFF2-40B4-BE49-F238E27FC236}">
                <a16:creationId xmlns:a16="http://schemas.microsoft.com/office/drawing/2014/main" id="{121325FB-E0FE-AAA4-853C-618899B58156}"/>
              </a:ext>
            </a:extLst>
          </p:cNvPr>
          <p:cNvSpPr>
            <a:spLocks noGrp="1"/>
          </p:cNvSpPr>
          <p:nvPr>
            <p:ph type="body" idx="1"/>
          </p:nvPr>
        </p:nvSpPr>
        <p:spPr>
          <a:xfrm>
            <a:off x="1440998" y="2415777"/>
            <a:ext cx="10456236" cy="890760"/>
          </a:xfrm>
        </p:spPr>
        <p:txBody>
          <a:bodyPr anchor="b">
            <a:noAutofit/>
          </a:bodyPr>
          <a:lstStyle>
            <a:lvl1pPr marL="0" indent="0">
              <a:buNone/>
              <a:defRPr sz="3000" b="1">
                <a:latin typeface="Calibri" panose="020F0502020204030204" pitchFamily="34" charset="0"/>
                <a:cs typeface="Calibri" panose="020F0502020204030204" pitchFamily="34" charset="0"/>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15" name="Text Placeholder 3">
            <a:extLst>
              <a:ext uri="{FF2B5EF4-FFF2-40B4-BE49-F238E27FC236}">
                <a16:creationId xmlns:a16="http://schemas.microsoft.com/office/drawing/2014/main" id="{D2B210CD-96D1-D9FB-6DF0-62266CCB6FFD}"/>
              </a:ext>
            </a:extLst>
          </p:cNvPr>
          <p:cNvSpPr>
            <a:spLocks noGrp="1"/>
          </p:cNvSpPr>
          <p:nvPr>
            <p:ph type="body" sz="half" idx="2"/>
          </p:nvPr>
        </p:nvSpPr>
        <p:spPr>
          <a:xfrm>
            <a:off x="1440997" y="3333098"/>
            <a:ext cx="10456238" cy="1054439"/>
          </a:xfrm>
        </p:spPr>
        <p:txBody>
          <a:bodyPr>
            <a:no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19" name="Text Placeholder 2">
            <a:extLst>
              <a:ext uri="{FF2B5EF4-FFF2-40B4-BE49-F238E27FC236}">
                <a16:creationId xmlns:a16="http://schemas.microsoft.com/office/drawing/2014/main" id="{D7745948-92EA-3E8A-1DBC-45422E918504}"/>
              </a:ext>
            </a:extLst>
          </p:cNvPr>
          <p:cNvSpPr>
            <a:spLocks noGrp="1"/>
          </p:cNvSpPr>
          <p:nvPr>
            <p:ph type="body" idx="13"/>
          </p:nvPr>
        </p:nvSpPr>
        <p:spPr>
          <a:xfrm>
            <a:off x="2370485" y="4714865"/>
            <a:ext cx="9208604" cy="890760"/>
          </a:xfrm>
        </p:spPr>
        <p:txBody>
          <a:bodyPr anchor="b">
            <a:noAutofit/>
          </a:bodyPr>
          <a:lstStyle>
            <a:lvl1pPr marL="0" indent="0">
              <a:buNone/>
              <a:defRPr sz="3000" b="1">
                <a:latin typeface="Calibri" panose="020F0502020204030204" pitchFamily="34" charset="0"/>
                <a:cs typeface="Calibri" panose="020F0502020204030204" pitchFamily="34" charset="0"/>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20" name="Text Placeholder 3">
            <a:extLst>
              <a:ext uri="{FF2B5EF4-FFF2-40B4-BE49-F238E27FC236}">
                <a16:creationId xmlns:a16="http://schemas.microsoft.com/office/drawing/2014/main" id="{87155554-9334-F8D5-FA7F-80CF2FB3BC78}"/>
              </a:ext>
            </a:extLst>
          </p:cNvPr>
          <p:cNvSpPr>
            <a:spLocks noGrp="1"/>
          </p:cNvSpPr>
          <p:nvPr>
            <p:ph type="body" sz="half" idx="14"/>
          </p:nvPr>
        </p:nvSpPr>
        <p:spPr>
          <a:xfrm>
            <a:off x="2370485" y="5632186"/>
            <a:ext cx="9208602" cy="1054439"/>
          </a:xfrm>
        </p:spPr>
        <p:txBody>
          <a:bodyPr>
            <a:no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21" name="Text Placeholder 2">
            <a:extLst>
              <a:ext uri="{FF2B5EF4-FFF2-40B4-BE49-F238E27FC236}">
                <a16:creationId xmlns:a16="http://schemas.microsoft.com/office/drawing/2014/main" id="{A44C718E-DBD5-B640-39D2-7860AFE27FFB}"/>
              </a:ext>
            </a:extLst>
          </p:cNvPr>
          <p:cNvSpPr>
            <a:spLocks noGrp="1"/>
          </p:cNvSpPr>
          <p:nvPr>
            <p:ph type="body" idx="15"/>
          </p:nvPr>
        </p:nvSpPr>
        <p:spPr>
          <a:xfrm>
            <a:off x="1441000" y="7075590"/>
            <a:ext cx="10456235" cy="890760"/>
          </a:xfrm>
        </p:spPr>
        <p:txBody>
          <a:bodyPr anchor="b">
            <a:noAutofit/>
          </a:bodyPr>
          <a:lstStyle>
            <a:lvl1pPr marL="0" indent="0">
              <a:buNone/>
              <a:defRPr sz="3000" b="1">
                <a:latin typeface="Calibri" panose="020F0502020204030204" pitchFamily="34" charset="0"/>
                <a:cs typeface="Calibri" panose="020F0502020204030204" pitchFamily="34" charset="0"/>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 Master text styles</a:t>
            </a:r>
          </a:p>
        </p:txBody>
      </p:sp>
      <p:sp>
        <p:nvSpPr>
          <p:cNvPr id="22" name="Text Placeholder 3">
            <a:extLst>
              <a:ext uri="{FF2B5EF4-FFF2-40B4-BE49-F238E27FC236}">
                <a16:creationId xmlns:a16="http://schemas.microsoft.com/office/drawing/2014/main" id="{BB073C5F-2FFF-4B6A-E630-E112FB5B952B}"/>
              </a:ext>
            </a:extLst>
          </p:cNvPr>
          <p:cNvSpPr>
            <a:spLocks noGrp="1"/>
          </p:cNvSpPr>
          <p:nvPr>
            <p:ph type="body" sz="half" idx="16"/>
          </p:nvPr>
        </p:nvSpPr>
        <p:spPr>
          <a:xfrm>
            <a:off x="1440999" y="7992911"/>
            <a:ext cx="10456233" cy="1054439"/>
          </a:xfrm>
        </p:spPr>
        <p:txBody>
          <a:bodyPr>
            <a:no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dirty="0"/>
              <a:t>Click to edit Master text styles</a:t>
            </a:r>
          </a:p>
        </p:txBody>
      </p:sp>
      <p:sp>
        <p:nvSpPr>
          <p:cNvPr id="24" name="Picture Placeholder 23">
            <a:extLst>
              <a:ext uri="{FF2B5EF4-FFF2-40B4-BE49-F238E27FC236}">
                <a16:creationId xmlns:a16="http://schemas.microsoft.com/office/drawing/2014/main" id="{D9276F28-A527-C906-EE7C-5440E0C56B86}"/>
              </a:ext>
            </a:extLst>
          </p:cNvPr>
          <p:cNvSpPr>
            <a:spLocks noGrp="1"/>
          </p:cNvSpPr>
          <p:nvPr>
            <p:ph type="pic" sz="quarter" idx="17"/>
          </p:nvPr>
        </p:nvSpPr>
        <p:spPr>
          <a:xfrm>
            <a:off x="11897235" y="3046730"/>
            <a:ext cx="5476365" cy="5476365"/>
          </a:xfrm>
          <a:prstGeom prst="ellipse">
            <a:avLst/>
          </a:prstGeom>
        </p:spPr>
        <p:txBody>
          <a:bodyPr/>
          <a:lstStyle/>
          <a:p>
            <a:r>
              <a:rPr lang="en-US" dirty="0"/>
              <a:t>Click icon to add picture</a:t>
            </a:r>
          </a:p>
        </p:txBody>
      </p:sp>
      <p:sp>
        <p:nvSpPr>
          <p:cNvPr id="16" name="Date Placeholder 15">
            <a:extLst>
              <a:ext uri="{FF2B5EF4-FFF2-40B4-BE49-F238E27FC236}">
                <a16:creationId xmlns:a16="http://schemas.microsoft.com/office/drawing/2014/main" id="{30843267-C01A-455A-D8A3-E8A7C6CFB0F6}"/>
              </a:ext>
            </a:extLst>
          </p:cNvPr>
          <p:cNvSpPr>
            <a:spLocks noGrp="1"/>
          </p:cNvSpPr>
          <p:nvPr>
            <p:ph type="dt" sz="half" idx="18"/>
          </p:nvPr>
        </p:nvSpPr>
        <p:spPr/>
        <p:txBody>
          <a:bodyPr/>
          <a:lstStyle/>
          <a:p>
            <a:fld id="{AA8A0EC6-5648-844A-8827-911B00959032}" type="datetimeFigureOut">
              <a:rPr lang="en-US" smtClean="0"/>
              <a:t>6/5/2024</a:t>
            </a:fld>
            <a:endParaRPr lang="en-US"/>
          </a:p>
        </p:txBody>
      </p:sp>
      <p:sp>
        <p:nvSpPr>
          <p:cNvPr id="17" name="Footer Placeholder 16">
            <a:extLst>
              <a:ext uri="{FF2B5EF4-FFF2-40B4-BE49-F238E27FC236}">
                <a16:creationId xmlns:a16="http://schemas.microsoft.com/office/drawing/2014/main" id="{1DAE6A71-9FA2-20A0-D992-DEBF7FF3301E}"/>
              </a:ext>
            </a:extLst>
          </p:cNvPr>
          <p:cNvSpPr>
            <a:spLocks noGrp="1"/>
          </p:cNvSpPr>
          <p:nvPr>
            <p:ph type="ftr" sz="quarter" idx="19"/>
          </p:nvPr>
        </p:nvSpPr>
        <p:spPr>
          <a:xfrm>
            <a:off x="6057900" y="9534526"/>
            <a:ext cx="6172200" cy="547688"/>
          </a:xfrm>
          <a:prstGeom prst="rect">
            <a:avLst/>
          </a:prstGeom>
        </p:spPr>
        <p:txBody>
          <a:bodyPr/>
          <a:lstStyle/>
          <a:p>
            <a:endParaRPr lang="en-US"/>
          </a:p>
        </p:txBody>
      </p:sp>
      <p:sp>
        <p:nvSpPr>
          <p:cNvPr id="5" name="Text Placeholder 4">
            <a:extLst>
              <a:ext uri="{FF2B5EF4-FFF2-40B4-BE49-F238E27FC236}">
                <a16:creationId xmlns:a16="http://schemas.microsoft.com/office/drawing/2014/main" id="{0985D3E6-EA9D-9DE8-6317-6DF86AEEDB42}"/>
              </a:ext>
            </a:extLst>
          </p:cNvPr>
          <p:cNvSpPr>
            <a:spLocks noGrp="1"/>
          </p:cNvSpPr>
          <p:nvPr>
            <p:ph type="body" sz="quarter" idx="20"/>
          </p:nvPr>
        </p:nvSpPr>
        <p:spPr>
          <a:xfrm>
            <a:off x="12508707" y="9808370"/>
            <a:ext cx="4864893" cy="273843"/>
          </a:xfrm>
        </p:spPr>
        <p:txBody>
          <a:bodyPr>
            <a:noAutofit/>
          </a:bodyPr>
          <a:lstStyle>
            <a:lvl1pPr marL="0" indent="0" algn="r">
              <a:buNone/>
              <a:defRPr sz="1500">
                <a:solidFill>
                  <a:schemeClr val="bg1">
                    <a:lumMod val="65000"/>
                  </a:schemeClr>
                </a:solidFill>
                <a:latin typeface="Calibri" panose="020F0502020204030204" pitchFamily="34" charset="0"/>
                <a:cs typeface="Calibri" panose="020F0502020204030204" pitchFamily="34" charset="0"/>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 styles</a:t>
            </a:r>
          </a:p>
        </p:txBody>
      </p:sp>
    </p:spTree>
    <p:extLst>
      <p:ext uri="{BB962C8B-B14F-4D97-AF65-F5344CB8AC3E}">
        <p14:creationId xmlns:p14="http://schemas.microsoft.com/office/powerpoint/2010/main" val="4247832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photo/books-bookshop-bookstore-literature-2168890/" TargetMode="External"/><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hyperlink" Target="http://www.flickr.com/photos/imaginary/56754798/" TargetMode="External"/><Relationship Id="rId2" Type="http://schemas.openxmlformats.org/officeDocument/2006/relationships/image" Target="../media/image32.jp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5.jpg"/><Relationship Id="rId7" Type="http://schemas.openxmlformats.org/officeDocument/2006/relationships/image" Target="../media/image62.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png"/><Relationship Id="rId10" Type="http://schemas.openxmlformats.org/officeDocument/2006/relationships/image" Target="../media/image65.jpeg"/><Relationship Id="rId4" Type="http://schemas.openxmlformats.org/officeDocument/2006/relationships/image" Target="../media/image57.png"/><Relationship Id="rId9"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54.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101.sv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sv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svg"/><Relationship Id="rId2" Type="http://schemas.openxmlformats.org/officeDocument/2006/relationships/image" Target="../media/image108.png"/><Relationship Id="rId16" Type="http://schemas.openxmlformats.org/officeDocument/2006/relationships/image" Target="../media/image122.svg"/><Relationship Id="rId1" Type="http://schemas.openxmlformats.org/officeDocument/2006/relationships/slideLayout" Target="../slideLayouts/slideLayout7.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 Id="rId14" Type="http://schemas.openxmlformats.org/officeDocument/2006/relationships/image" Target="../media/image12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5.png"/><Relationship Id="rId4" Type="http://schemas.openxmlformats.org/officeDocument/2006/relationships/image" Target="../media/image125.jpeg"/></Relationships>
</file>

<file path=ppt/slides/_rels/slide42.xml.rels><?xml version="1.0" encoding="UTF-8" standalone="yes"?>
<Relationships xmlns="http://schemas.openxmlformats.org/package/2006/relationships"><Relationship Id="rId3" Type="http://schemas.openxmlformats.org/officeDocument/2006/relationships/hyperlink" Target="https://positek.net/smb-internet-presence/" TargetMode="External"/><Relationship Id="rId2" Type="http://schemas.openxmlformats.org/officeDocument/2006/relationships/image" Target="../media/image127.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8.png"/><Relationship Id="rId1" Type="http://schemas.openxmlformats.org/officeDocument/2006/relationships/slideLayout" Target="../slideLayouts/slideLayout13.xml"/><Relationship Id="rId5" Type="http://schemas.openxmlformats.org/officeDocument/2006/relationships/image" Target="../media/image129.jpeg"/><Relationship Id="rId4" Type="http://schemas.openxmlformats.org/officeDocument/2006/relationships/image" Target="../media/image8.svg"/></Relationships>
</file>

<file path=ppt/slides/_rels/slide44.xml.rels><?xml version="1.0" encoding="UTF-8" standalone="yes"?>
<Relationships xmlns="http://schemas.openxmlformats.org/package/2006/relationships"><Relationship Id="rId3" Type="http://schemas.openxmlformats.org/officeDocument/2006/relationships/hyperlink" Target="http://pixabay.com/en/facebook-system-network-news-140903/" TargetMode="External"/><Relationship Id="rId2" Type="http://schemas.openxmlformats.org/officeDocument/2006/relationships/image" Target="../media/image130.jpg"/><Relationship Id="rId1" Type="http://schemas.openxmlformats.org/officeDocument/2006/relationships/slideLayout" Target="../slideLayouts/slideLayout12.xml"/><Relationship Id="rId5" Type="http://schemas.openxmlformats.org/officeDocument/2006/relationships/image" Target="../media/image131.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hyperlink" Target="https://pxhere.com/es/photo/600913" TargetMode="External"/><Relationship Id="rId2" Type="http://schemas.openxmlformats.org/officeDocument/2006/relationships/image" Target="../media/image132.jpg"/><Relationship Id="rId1" Type="http://schemas.openxmlformats.org/officeDocument/2006/relationships/slideLayout" Target="../slideLayouts/slideLayout14.xml"/><Relationship Id="rId4" Type="http://schemas.openxmlformats.org/officeDocument/2006/relationships/image" Target="../media/image133.png"/></Relationships>
</file>

<file path=ppt/slides/_rels/slide46.xml.rels><?xml version="1.0" encoding="UTF-8" standalone="yes"?>
<Relationships xmlns="http://schemas.openxmlformats.org/package/2006/relationships"><Relationship Id="rId3" Type="http://schemas.openxmlformats.org/officeDocument/2006/relationships/hyperlink" Target="https://pixabay.com/fr/illustrations/logo-de-twitter-oiseau-de-twitter-1788039/" TargetMode="External"/><Relationship Id="rId2" Type="http://schemas.openxmlformats.org/officeDocument/2006/relationships/image" Target="../media/image134.jpg"/><Relationship Id="rId1" Type="http://schemas.openxmlformats.org/officeDocument/2006/relationships/slideLayout" Target="../slideLayouts/slideLayout15.xml"/><Relationship Id="rId4" Type="http://schemas.openxmlformats.org/officeDocument/2006/relationships/image" Target="../media/image126.png"/></Relationships>
</file>

<file path=ppt/slides/_rels/slide47.xml.rels><?xml version="1.0" encoding="UTF-8" standalone="yes"?>
<Relationships xmlns="http://schemas.openxmlformats.org/package/2006/relationships"><Relationship Id="rId3" Type="http://schemas.openxmlformats.org/officeDocument/2006/relationships/hyperlink" Target="https://pixabay.com/en/linkedin-online-success-business-400850/" TargetMode="External"/><Relationship Id="rId2" Type="http://schemas.openxmlformats.org/officeDocument/2006/relationships/image" Target="../media/image135.png"/><Relationship Id="rId1"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image" Target="../media/image136.png"/></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8.sv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561404"/>
            <a:chOff x="0" y="0"/>
            <a:chExt cx="4816593" cy="937983"/>
          </a:xfrm>
        </p:grpSpPr>
        <p:sp>
          <p:nvSpPr>
            <p:cNvPr id="3" name="Freeform 3"/>
            <p:cNvSpPr/>
            <p:nvPr/>
          </p:nvSpPr>
          <p:spPr>
            <a:xfrm>
              <a:off x="0" y="0"/>
              <a:ext cx="4816592" cy="937983"/>
            </a:xfrm>
            <a:custGeom>
              <a:avLst/>
              <a:gdLst/>
              <a:ahLst/>
              <a:cxnLst/>
              <a:rect l="l" t="t" r="r" b="b"/>
              <a:pathLst>
                <a:path w="4816592" h="937983">
                  <a:moveTo>
                    <a:pt x="0" y="0"/>
                  </a:moveTo>
                  <a:lnTo>
                    <a:pt x="4816592" y="0"/>
                  </a:lnTo>
                  <a:lnTo>
                    <a:pt x="4816592" y="937983"/>
                  </a:lnTo>
                  <a:lnTo>
                    <a:pt x="0" y="937983"/>
                  </a:lnTo>
                  <a:close/>
                </a:path>
              </a:pathLst>
            </a:custGeom>
            <a:solidFill>
              <a:srgbClr val="6DA2ED"/>
            </a:solidFill>
          </p:spPr>
        </p:sp>
        <p:sp>
          <p:nvSpPr>
            <p:cNvPr id="4" name="TextBox 4"/>
            <p:cNvSpPr txBox="1"/>
            <p:nvPr/>
          </p:nvSpPr>
          <p:spPr>
            <a:xfrm>
              <a:off x="0" y="-47625"/>
              <a:ext cx="4816593" cy="985608"/>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a:off x="203949" y="1989786"/>
            <a:ext cx="5610765" cy="7712391"/>
          </a:xfrm>
          <a:custGeom>
            <a:avLst/>
            <a:gdLst/>
            <a:ahLst/>
            <a:cxnLst/>
            <a:rect l="l" t="t" r="r" b="b"/>
            <a:pathLst>
              <a:path w="5610765" h="7712391">
                <a:moveTo>
                  <a:pt x="0" y="0"/>
                </a:moveTo>
                <a:lnTo>
                  <a:pt x="5610764" y="0"/>
                </a:lnTo>
                <a:lnTo>
                  <a:pt x="5610764" y="7712391"/>
                </a:lnTo>
                <a:lnTo>
                  <a:pt x="0" y="7712391"/>
                </a:lnTo>
                <a:lnTo>
                  <a:pt x="0" y="0"/>
                </a:lnTo>
                <a:close/>
              </a:path>
            </a:pathLst>
          </a:custGeom>
          <a:blipFill>
            <a:blip r:embed="rId2"/>
            <a:stretch>
              <a:fillRect/>
            </a:stretch>
          </a:blipFill>
        </p:spPr>
      </p:sp>
      <p:sp>
        <p:nvSpPr>
          <p:cNvPr id="6" name="Freeform 6"/>
          <p:cNvSpPr/>
          <p:nvPr/>
        </p:nvSpPr>
        <p:spPr>
          <a:xfrm>
            <a:off x="13166062" y="1276350"/>
            <a:ext cx="4093238" cy="4093238"/>
          </a:xfrm>
          <a:custGeom>
            <a:avLst/>
            <a:gdLst/>
            <a:ahLst/>
            <a:cxnLst/>
            <a:rect l="l" t="t" r="r" b="b"/>
            <a:pathLst>
              <a:path w="4093238" h="4093238">
                <a:moveTo>
                  <a:pt x="0" y="0"/>
                </a:moveTo>
                <a:lnTo>
                  <a:pt x="4093238" y="0"/>
                </a:lnTo>
                <a:lnTo>
                  <a:pt x="4093238" y="4093238"/>
                </a:lnTo>
                <a:lnTo>
                  <a:pt x="0" y="40932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771525"/>
            <a:ext cx="8959382" cy="482440"/>
          </a:xfrm>
          <a:prstGeom prst="rect">
            <a:avLst/>
          </a:prstGeom>
        </p:spPr>
        <p:txBody>
          <a:bodyPr lIns="0" tIns="0" rIns="0" bIns="0" rtlCol="0" anchor="t">
            <a:spAutoFit/>
          </a:bodyPr>
          <a:lstStyle/>
          <a:p>
            <a:pPr marL="0" lvl="0" indent="0" algn="l">
              <a:lnSpc>
                <a:spcPts val="3960"/>
              </a:lnSpc>
              <a:spcBef>
                <a:spcPct val="0"/>
              </a:spcBef>
            </a:pPr>
            <a:r>
              <a:rPr lang="en-US" sz="3300" u="none" spc="-66" dirty="0">
                <a:solidFill>
                  <a:srgbClr val="FFE174"/>
                </a:solidFill>
                <a:latin typeface="Lilita One"/>
              </a:rPr>
              <a:t>RIGA TECHNICAL UNIVERSITY</a:t>
            </a:r>
          </a:p>
        </p:txBody>
      </p:sp>
      <p:grpSp>
        <p:nvGrpSpPr>
          <p:cNvPr id="8" name="Group 8"/>
          <p:cNvGrpSpPr/>
          <p:nvPr/>
        </p:nvGrpSpPr>
        <p:grpSpPr>
          <a:xfrm>
            <a:off x="5915011" y="5845981"/>
            <a:ext cx="11344289" cy="3305087"/>
            <a:chOff x="0" y="0"/>
            <a:chExt cx="15125718" cy="4406782"/>
          </a:xfrm>
        </p:grpSpPr>
        <p:sp>
          <p:nvSpPr>
            <p:cNvPr id="9" name="TextBox 9"/>
            <p:cNvSpPr txBox="1"/>
            <p:nvPr/>
          </p:nvSpPr>
          <p:spPr>
            <a:xfrm>
              <a:off x="0" y="2207718"/>
              <a:ext cx="15125718" cy="2199064"/>
            </a:xfrm>
            <a:prstGeom prst="rect">
              <a:avLst/>
            </a:prstGeom>
          </p:spPr>
          <p:txBody>
            <a:bodyPr lIns="0" tIns="0" rIns="0" bIns="0" rtlCol="0" anchor="t">
              <a:spAutoFit/>
            </a:bodyPr>
            <a:lstStyle/>
            <a:p>
              <a:pPr algn="r">
                <a:lnSpc>
                  <a:spcPts val="15277"/>
                </a:lnSpc>
              </a:pPr>
              <a:r>
                <a:rPr lang="en-US" sz="6000" spc="-254" dirty="0">
                  <a:solidFill>
                    <a:srgbClr val="FF7C7F"/>
                  </a:solidFill>
                  <a:latin typeface="Lilita One"/>
                </a:rPr>
                <a:t>FINAL PRESENTATION</a:t>
              </a:r>
            </a:p>
          </p:txBody>
        </p:sp>
        <p:sp>
          <p:nvSpPr>
            <p:cNvPr id="10" name="TextBox 10"/>
            <p:cNvSpPr txBox="1"/>
            <p:nvPr/>
          </p:nvSpPr>
          <p:spPr>
            <a:xfrm>
              <a:off x="0" y="0"/>
              <a:ext cx="15125718" cy="2309607"/>
            </a:xfrm>
            <a:prstGeom prst="rect">
              <a:avLst/>
            </a:prstGeom>
          </p:spPr>
          <p:txBody>
            <a:bodyPr lIns="0" tIns="0" rIns="0" bIns="0" rtlCol="0" anchor="t">
              <a:spAutoFit/>
            </a:bodyPr>
            <a:lstStyle/>
            <a:p>
              <a:pPr marL="0" lvl="0" indent="0" algn="r">
                <a:lnSpc>
                  <a:spcPts val="15276"/>
                </a:lnSpc>
                <a:spcBef>
                  <a:spcPct val="0"/>
                </a:spcBef>
              </a:pPr>
              <a:r>
                <a:rPr lang="en-US" sz="8800" u="none" spc="-254" dirty="0">
                  <a:solidFill>
                    <a:srgbClr val="74BFEF"/>
                  </a:solidFill>
                  <a:latin typeface="Lilita One"/>
                </a:rPr>
                <a:t>e-BUSINESS SOLUTIONS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690140" y="2809133"/>
            <a:ext cx="6820912" cy="682088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duotone>
                <a:prstClr val="black"/>
                <a:srgbClr val="FFE174">
                  <a:tint val="45000"/>
                  <a:satMod val="400000"/>
                </a:srgb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a:blipFill>
        </p:spPr>
      </p:sp>
      <p:sp>
        <p:nvSpPr>
          <p:cNvPr id="4" name="Freeform 4"/>
          <p:cNvSpPr/>
          <p:nvPr/>
        </p:nvSpPr>
        <p:spPr>
          <a:xfrm>
            <a:off x="488736" y="2647095"/>
            <a:ext cx="3065787" cy="3744473"/>
          </a:xfrm>
          <a:custGeom>
            <a:avLst/>
            <a:gdLst/>
            <a:ahLst/>
            <a:cxnLst/>
            <a:rect l="l" t="t" r="r" b="b"/>
            <a:pathLst>
              <a:path w="3065787" h="3744473">
                <a:moveTo>
                  <a:pt x="0" y="0"/>
                </a:moveTo>
                <a:lnTo>
                  <a:pt x="3065787" y="0"/>
                </a:lnTo>
                <a:lnTo>
                  <a:pt x="3065787" y="3744472"/>
                </a:lnTo>
                <a:lnTo>
                  <a:pt x="0" y="3744472"/>
                </a:lnTo>
                <a:lnTo>
                  <a:pt x="0" y="0"/>
                </a:lnTo>
                <a:close/>
              </a:path>
            </a:pathLst>
          </a:custGeom>
          <a:blipFill>
            <a:blip r:embed="rId4"/>
            <a:stretch>
              <a:fillRect/>
            </a:stretch>
          </a:blipFill>
        </p:spPr>
      </p:sp>
      <p:grpSp>
        <p:nvGrpSpPr>
          <p:cNvPr id="5" name="Group 5"/>
          <p:cNvGrpSpPr/>
          <p:nvPr/>
        </p:nvGrpSpPr>
        <p:grpSpPr>
          <a:xfrm>
            <a:off x="9671261" y="0"/>
            <a:ext cx="8616739" cy="10288976"/>
            <a:chOff x="0" y="0"/>
            <a:chExt cx="2269429" cy="2709854"/>
          </a:xfrm>
        </p:grpSpPr>
        <p:sp>
          <p:nvSpPr>
            <p:cNvPr id="6" name="Freeform 6"/>
            <p:cNvSpPr/>
            <p:nvPr/>
          </p:nvSpPr>
          <p:spPr>
            <a:xfrm>
              <a:off x="0" y="0"/>
              <a:ext cx="2269429" cy="2709854"/>
            </a:xfrm>
            <a:custGeom>
              <a:avLst/>
              <a:gdLst/>
              <a:ahLst/>
              <a:cxnLst/>
              <a:rect l="l" t="t" r="r" b="b"/>
              <a:pathLst>
                <a:path w="2269429" h="2709854">
                  <a:moveTo>
                    <a:pt x="0" y="0"/>
                  </a:moveTo>
                  <a:lnTo>
                    <a:pt x="2269429" y="0"/>
                  </a:lnTo>
                  <a:lnTo>
                    <a:pt x="2269429" y="2709854"/>
                  </a:lnTo>
                  <a:lnTo>
                    <a:pt x="0" y="2709854"/>
                  </a:lnTo>
                  <a:close/>
                </a:path>
              </a:pathLst>
            </a:custGeom>
            <a:solidFill>
              <a:srgbClr val="867CFF"/>
            </a:solidFill>
          </p:spPr>
        </p:sp>
        <p:sp>
          <p:nvSpPr>
            <p:cNvPr id="7" name="TextBox 7"/>
            <p:cNvSpPr txBox="1"/>
            <p:nvPr/>
          </p:nvSpPr>
          <p:spPr>
            <a:xfrm>
              <a:off x="0" y="-47625"/>
              <a:ext cx="2269429" cy="2757479"/>
            </a:xfrm>
            <a:prstGeom prst="rect">
              <a:avLst/>
            </a:prstGeom>
          </p:spPr>
          <p:txBody>
            <a:bodyPr lIns="50800" tIns="50800" rIns="50800" bIns="50800" rtlCol="0" anchor="ctr"/>
            <a:lstStyle/>
            <a:p>
              <a:pPr algn="ctr">
                <a:lnSpc>
                  <a:spcPts val="2600"/>
                </a:lnSpc>
              </a:pPr>
              <a:endParaRPr/>
            </a:p>
          </p:txBody>
        </p:sp>
      </p:grpSp>
      <p:sp>
        <p:nvSpPr>
          <p:cNvPr id="8" name="Freeform 8"/>
          <p:cNvSpPr/>
          <p:nvPr/>
        </p:nvSpPr>
        <p:spPr>
          <a:xfrm>
            <a:off x="6913311" y="7662556"/>
            <a:ext cx="1597741" cy="1595744"/>
          </a:xfrm>
          <a:custGeom>
            <a:avLst/>
            <a:gdLst/>
            <a:ahLst/>
            <a:cxnLst/>
            <a:rect l="l" t="t" r="r" b="b"/>
            <a:pathLst>
              <a:path w="1597741" h="1595744">
                <a:moveTo>
                  <a:pt x="0" y="0"/>
                </a:moveTo>
                <a:lnTo>
                  <a:pt x="1597741" y="0"/>
                </a:lnTo>
                <a:lnTo>
                  <a:pt x="1597741" y="1595744"/>
                </a:lnTo>
                <a:lnTo>
                  <a:pt x="0" y="1595744"/>
                </a:lnTo>
                <a:lnTo>
                  <a:pt x="0" y="0"/>
                </a:lnTo>
                <a:close/>
              </a:path>
            </a:pathLst>
          </a:custGeom>
          <a:blipFill>
            <a:blip r:embed="rId5"/>
            <a:stretch>
              <a:fillRect/>
            </a:stretch>
          </a:blipFill>
        </p:spPr>
      </p:sp>
      <p:sp>
        <p:nvSpPr>
          <p:cNvPr id="9" name="TextBox 9"/>
          <p:cNvSpPr txBox="1"/>
          <p:nvPr/>
        </p:nvSpPr>
        <p:spPr>
          <a:xfrm>
            <a:off x="1066800" y="5346"/>
            <a:ext cx="7781843" cy="2641749"/>
          </a:xfrm>
          <a:prstGeom prst="rect">
            <a:avLst/>
          </a:prstGeom>
        </p:spPr>
        <p:txBody>
          <a:bodyPr lIns="0" tIns="0" rIns="0" bIns="0" rtlCol="0" anchor="t">
            <a:spAutoFit/>
          </a:bodyPr>
          <a:lstStyle/>
          <a:p>
            <a:pPr marL="0" lvl="0" indent="0" algn="ctr">
              <a:lnSpc>
                <a:spcPts val="10260"/>
              </a:lnSpc>
              <a:spcBef>
                <a:spcPct val="0"/>
              </a:spcBef>
            </a:pPr>
            <a:r>
              <a:rPr lang="en-US" sz="9500" u="none" spc="-190" dirty="0">
                <a:solidFill>
                  <a:srgbClr val="FF7C7F"/>
                </a:solidFill>
                <a:latin typeface="Lilita One"/>
              </a:rPr>
              <a:t>Search Engine Optimization</a:t>
            </a:r>
          </a:p>
        </p:txBody>
      </p:sp>
      <p:grpSp>
        <p:nvGrpSpPr>
          <p:cNvPr id="10" name="Group 10"/>
          <p:cNvGrpSpPr/>
          <p:nvPr/>
        </p:nvGrpSpPr>
        <p:grpSpPr>
          <a:xfrm>
            <a:off x="10363200" y="1742269"/>
            <a:ext cx="7252270" cy="1583902"/>
            <a:chOff x="0" y="0"/>
            <a:chExt cx="9669694" cy="2111869"/>
          </a:xfrm>
        </p:grpSpPr>
        <p:sp>
          <p:nvSpPr>
            <p:cNvPr id="11" name="TextBox 11"/>
            <p:cNvSpPr txBox="1"/>
            <p:nvPr/>
          </p:nvSpPr>
          <p:spPr>
            <a:xfrm>
              <a:off x="0" y="1073009"/>
              <a:ext cx="9669694" cy="1038860"/>
            </a:xfrm>
            <a:prstGeom prst="rect">
              <a:avLst/>
            </a:prstGeom>
          </p:spPr>
          <p:txBody>
            <a:bodyPr lIns="0" tIns="0" rIns="0" bIns="0" rtlCol="0" anchor="t">
              <a:spAutoFit/>
            </a:bodyPr>
            <a:lstStyle/>
            <a:p>
              <a:pPr marL="518162" lvl="1" indent="-259081" algn="l">
                <a:lnSpc>
                  <a:spcPts val="3120"/>
                </a:lnSpc>
                <a:buFont typeface="Arial"/>
                <a:buChar char="•"/>
              </a:pPr>
              <a:r>
                <a:rPr lang="en-US" sz="2400" dirty="0">
                  <a:solidFill>
                    <a:schemeClr val="bg1"/>
                  </a:solidFill>
                  <a:latin typeface="Lilita One" panose="020B0604020202020204" charset="0"/>
                </a:rPr>
                <a:t>Identify relevant keywords with high search volume and low competition.</a:t>
              </a:r>
            </a:p>
          </p:txBody>
        </p:sp>
        <p:sp>
          <p:nvSpPr>
            <p:cNvPr id="12" name="TextBox 12"/>
            <p:cNvSpPr txBox="1"/>
            <p:nvPr/>
          </p:nvSpPr>
          <p:spPr>
            <a:xfrm>
              <a:off x="741365" y="-19050"/>
              <a:ext cx="8928329" cy="730250"/>
            </a:xfrm>
            <a:prstGeom prst="rect">
              <a:avLst/>
            </a:prstGeom>
          </p:spPr>
          <p:txBody>
            <a:bodyPr lIns="0" tIns="0" rIns="0" bIns="0" rtlCol="0" anchor="t">
              <a:spAutoFit/>
            </a:bodyPr>
            <a:lstStyle/>
            <a:p>
              <a:pPr marL="0" lvl="0" indent="0" algn="l">
                <a:lnSpc>
                  <a:spcPts val="4200"/>
                </a:lnSpc>
                <a:spcBef>
                  <a:spcPct val="0"/>
                </a:spcBef>
              </a:pPr>
              <a:r>
                <a:rPr lang="en-US" sz="3500" u="none" spc="-70" dirty="0">
                  <a:solidFill>
                    <a:srgbClr val="FFE174"/>
                  </a:solidFill>
                  <a:latin typeface="Lilita One"/>
                </a:rPr>
                <a:t>Keyword research</a:t>
              </a:r>
            </a:p>
          </p:txBody>
        </p:sp>
      </p:grpSp>
      <p:grpSp>
        <p:nvGrpSpPr>
          <p:cNvPr id="13" name="Group 13"/>
          <p:cNvGrpSpPr/>
          <p:nvPr/>
        </p:nvGrpSpPr>
        <p:grpSpPr>
          <a:xfrm>
            <a:off x="10363200" y="4435910"/>
            <a:ext cx="7252270" cy="1583902"/>
            <a:chOff x="0" y="0"/>
            <a:chExt cx="9669694" cy="2111869"/>
          </a:xfrm>
        </p:grpSpPr>
        <p:sp>
          <p:nvSpPr>
            <p:cNvPr id="14" name="TextBox 14"/>
            <p:cNvSpPr txBox="1"/>
            <p:nvPr/>
          </p:nvSpPr>
          <p:spPr>
            <a:xfrm>
              <a:off x="0" y="1073009"/>
              <a:ext cx="9669694" cy="1038860"/>
            </a:xfrm>
            <a:prstGeom prst="rect">
              <a:avLst/>
            </a:prstGeom>
          </p:spPr>
          <p:txBody>
            <a:bodyPr lIns="0" tIns="0" rIns="0" bIns="0" rtlCol="0" anchor="t">
              <a:spAutoFit/>
            </a:bodyPr>
            <a:lstStyle/>
            <a:p>
              <a:pPr marL="518162" lvl="1" indent="-259081" algn="l">
                <a:lnSpc>
                  <a:spcPts val="3120"/>
                </a:lnSpc>
                <a:buFont typeface="Arial"/>
                <a:buChar char="•"/>
              </a:pPr>
              <a:r>
                <a:rPr lang="en-US" sz="2400" dirty="0">
                  <a:solidFill>
                    <a:schemeClr val="bg1"/>
                  </a:solidFill>
                  <a:latin typeface="Lilita One" panose="020B0604020202020204" charset="0"/>
                </a:rPr>
                <a:t>Optimize title tags, meta descriptions, headers, and content with target keywords.</a:t>
              </a:r>
            </a:p>
          </p:txBody>
        </p:sp>
        <p:sp>
          <p:nvSpPr>
            <p:cNvPr id="15" name="TextBox 15"/>
            <p:cNvSpPr txBox="1"/>
            <p:nvPr/>
          </p:nvSpPr>
          <p:spPr>
            <a:xfrm>
              <a:off x="741365" y="-19050"/>
              <a:ext cx="8928329" cy="730250"/>
            </a:xfrm>
            <a:prstGeom prst="rect">
              <a:avLst/>
            </a:prstGeom>
          </p:spPr>
          <p:txBody>
            <a:bodyPr lIns="0" tIns="0" rIns="0" bIns="0" rtlCol="0" anchor="t">
              <a:spAutoFit/>
            </a:bodyPr>
            <a:lstStyle/>
            <a:p>
              <a:pPr marL="0" lvl="0" indent="0" algn="l">
                <a:lnSpc>
                  <a:spcPts val="4200"/>
                </a:lnSpc>
                <a:spcBef>
                  <a:spcPct val="0"/>
                </a:spcBef>
              </a:pPr>
              <a:r>
                <a:rPr lang="en-US" sz="3500" u="none" spc="-70" dirty="0">
                  <a:solidFill>
                    <a:srgbClr val="FFE174"/>
                  </a:solidFill>
                  <a:latin typeface="Lilita One"/>
                </a:rPr>
                <a:t>On-page SEO</a:t>
              </a:r>
            </a:p>
          </p:txBody>
        </p:sp>
      </p:grpSp>
      <p:grpSp>
        <p:nvGrpSpPr>
          <p:cNvPr id="16" name="Group 16"/>
          <p:cNvGrpSpPr/>
          <p:nvPr/>
        </p:nvGrpSpPr>
        <p:grpSpPr>
          <a:xfrm>
            <a:off x="10363200" y="7129156"/>
            <a:ext cx="7252270" cy="1583902"/>
            <a:chOff x="0" y="0"/>
            <a:chExt cx="9669694" cy="2111869"/>
          </a:xfrm>
        </p:grpSpPr>
        <p:sp>
          <p:nvSpPr>
            <p:cNvPr id="17" name="TextBox 17"/>
            <p:cNvSpPr txBox="1"/>
            <p:nvPr/>
          </p:nvSpPr>
          <p:spPr>
            <a:xfrm>
              <a:off x="0" y="1073009"/>
              <a:ext cx="9669694" cy="1038860"/>
            </a:xfrm>
            <a:prstGeom prst="rect">
              <a:avLst/>
            </a:prstGeom>
          </p:spPr>
          <p:txBody>
            <a:bodyPr lIns="0" tIns="0" rIns="0" bIns="0" rtlCol="0" anchor="t">
              <a:spAutoFit/>
            </a:bodyPr>
            <a:lstStyle/>
            <a:p>
              <a:pPr marL="518162" lvl="1" indent="-259081" algn="l">
                <a:lnSpc>
                  <a:spcPts val="3120"/>
                </a:lnSpc>
                <a:buFont typeface="Arial"/>
                <a:buChar char="•"/>
              </a:pPr>
              <a:r>
                <a:rPr lang="en-US" sz="2400" dirty="0">
                  <a:solidFill>
                    <a:schemeClr val="bg1"/>
                  </a:solidFill>
                  <a:latin typeface="Lilita One" panose="020B0604020202020204" charset="0"/>
                </a:rPr>
                <a:t>Ensure the website has a clean URL structure, fast load times, and is indexed by search engines.</a:t>
              </a:r>
            </a:p>
          </p:txBody>
        </p:sp>
        <p:sp>
          <p:nvSpPr>
            <p:cNvPr id="18" name="TextBox 18"/>
            <p:cNvSpPr txBox="1"/>
            <p:nvPr/>
          </p:nvSpPr>
          <p:spPr>
            <a:xfrm>
              <a:off x="741365" y="-19050"/>
              <a:ext cx="8928329" cy="730250"/>
            </a:xfrm>
            <a:prstGeom prst="rect">
              <a:avLst/>
            </a:prstGeom>
          </p:spPr>
          <p:txBody>
            <a:bodyPr lIns="0" tIns="0" rIns="0" bIns="0" rtlCol="0" anchor="t">
              <a:spAutoFit/>
            </a:bodyPr>
            <a:lstStyle/>
            <a:p>
              <a:pPr marL="0" lvl="0" indent="0" algn="l">
                <a:lnSpc>
                  <a:spcPts val="4200"/>
                </a:lnSpc>
                <a:spcBef>
                  <a:spcPct val="0"/>
                </a:spcBef>
              </a:pPr>
              <a:r>
                <a:rPr lang="en-US" sz="3500" u="none" spc="-70" dirty="0">
                  <a:solidFill>
                    <a:srgbClr val="FFE174"/>
                  </a:solidFill>
                  <a:latin typeface="Lilita One"/>
                </a:rPr>
                <a:t>Technical SEO</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690140" y="2809133"/>
            <a:ext cx="6820912" cy="682088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a:blipFill>
        </p:spPr>
      </p:sp>
      <p:sp>
        <p:nvSpPr>
          <p:cNvPr id="4" name="Freeform 4"/>
          <p:cNvSpPr/>
          <p:nvPr/>
        </p:nvSpPr>
        <p:spPr>
          <a:xfrm>
            <a:off x="157246" y="3271263"/>
            <a:ext cx="3065787" cy="3744473"/>
          </a:xfrm>
          <a:custGeom>
            <a:avLst/>
            <a:gdLst/>
            <a:ahLst/>
            <a:cxnLst/>
            <a:rect l="l" t="t" r="r" b="b"/>
            <a:pathLst>
              <a:path w="3065787" h="3744473">
                <a:moveTo>
                  <a:pt x="0" y="0"/>
                </a:moveTo>
                <a:lnTo>
                  <a:pt x="3065787" y="0"/>
                </a:lnTo>
                <a:lnTo>
                  <a:pt x="3065787" y="3744472"/>
                </a:lnTo>
                <a:lnTo>
                  <a:pt x="0" y="3744472"/>
                </a:lnTo>
                <a:lnTo>
                  <a:pt x="0" y="0"/>
                </a:lnTo>
                <a:close/>
              </a:path>
            </a:pathLst>
          </a:custGeom>
          <a:blipFill>
            <a:blip r:embed="rId4"/>
            <a:stretch>
              <a:fillRect/>
            </a:stretch>
          </a:blipFill>
        </p:spPr>
      </p:sp>
      <p:grpSp>
        <p:nvGrpSpPr>
          <p:cNvPr id="5" name="Group 5"/>
          <p:cNvGrpSpPr/>
          <p:nvPr/>
        </p:nvGrpSpPr>
        <p:grpSpPr>
          <a:xfrm>
            <a:off x="9671261" y="0"/>
            <a:ext cx="8616739" cy="10288976"/>
            <a:chOff x="0" y="0"/>
            <a:chExt cx="2269429" cy="2709854"/>
          </a:xfrm>
        </p:grpSpPr>
        <p:sp>
          <p:nvSpPr>
            <p:cNvPr id="6" name="Freeform 6"/>
            <p:cNvSpPr/>
            <p:nvPr/>
          </p:nvSpPr>
          <p:spPr>
            <a:xfrm>
              <a:off x="0" y="0"/>
              <a:ext cx="2269429" cy="2709854"/>
            </a:xfrm>
            <a:custGeom>
              <a:avLst/>
              <a:gdLst/>
              <a:ahLst/>
              <a:cxnLst/>
              <a:rect l="l" t="t" r="r" b="b"/>
              <a:pathLst>
                <a:path w="2269429" h="2709854">
                  <a:moveTo>
                    <a:pt x="0" y="0"/>
                  </a:moveTo>
                  <a:lnTo>
                    <a:pt x="2269429" y="0"/>
                  </a:lnTo>
                  <a:lnTo>
                    <a:pt x="2269429" y="2709854"/>
                  </a:lnTo>
                  <a:lnTo>
                    <a:pt x="0" y="2709854"/>
                  </a:lnTo>
                  <a:close/>
                </a:path>
              </a:pathLst>
            </a:custGeom>
            <a:solidFill>
              <a:srgbClr val="867CFF"/>
            </a:solidFill>
          </p:spPr>
        </p:sp>
        <p:sp>
          <p:nvSpPr>
            <p:cNvPr id="7" name="TextBox 7"/>
            <p:cNvSpPr txBox="1"/>
            <p:nvPr/>
          </p:nvSpPr>
          <p:spPr>
            <a:xfrm>
              <a:off x="0" y="-47625"/>
              <a:ext cx="2269429" cy="2757479"/>
            </a:xfrm>
            <a:prstGeom prst="rect">
              <a:avLst/>
            </a:prstGeom>
          </p:spPr>
          <p:txBody>
            <a:bodyPr lIns="50800" tIns="50800" rIns="50800" bIns="50800" rtlCol="0" anchor="ctr"/>
            <a:lstStyle/>
            <a:p>
              <a:pPr algn="ctr">
                <a:lnSpc>
                  <a:spcPts val="2600"/>
                </a:lnSpc>
              </a:pPr>
              <a:endParaRPr/>
            </a:p>
          </p:txBody>
        </p:sp>
      </p:grpSp>
      <p:sp>
        <p:nvSpPr>
          <p:cNvPr id="8" name="Freeform 8"/>
          <p:cNvSpPr/>
          <p:nvPr/>
        </p:nvSpPr>
        <p:spPr>
          <a:xfrm>
            <a:off x="6913311" y="7662556"/>
            <a:ext cx="1597741" cy="1595744"/>
          </a:xfrm>
          <a:custGeom>
            <a:avLst/>
            <a:gdLst/>
            <a:ahLst/>
            <a:cxnLst/>
            <a:rect l="l" t="t" r="r" b="b"/>
            <a:pathLst>
              <a:path w="1597741" h="1595744">
                <a:moveTo>
                  <a:pt x="0" y="0"/>
                </a:moveTo>
                <a:lnTo>
                  <a:pt x="1597741" y="0"/>
                </a:lnTo>
                <a:lnTo>
                  <a:pt x="1597741" y="1595744"/>
                </a:lnTo>
                <a:lnTo>
                  <a:pt x="0" y="1595744"/>
                </a:lnTo>
                <a:lnTo>
                  <a:pt x="0" y="0"/>
                </a:lnTo>
                <a:close/>
              </a:path>
            </a:pathLst>
          </a:custGeom>
          <a:blipFill>
            <a:blip r:embed="rId5"/>
            <a:stretch>
              <a:fillRect/>
            </a:stretch>
          </a:blipFill>
        </p:spPr>
      </p:sp>
      <p:grpSp>
        <p:nvGrpSpPr>
          <p:cNvPr id="10" name="Group 10"/>
          <p:cNvGrpSpPr/>
          <p:nvPr/>
        </p:nvGrpSpPr>
        <p:grpSpPr>
          <a:xfrm>
            <a:off x="10363200" y="1742269"/>
            <a:ext cx="7252270" cy="1583902"/>
            <a:chOff x="0" y="0"/>
            <a:chExt cx="9669694" cy="2111869"/>
          </a:xfrm>
        </p:grpSpPr>
        <p:sp>
          <p:nvSpPr>
            <p:cNvPr id="11" name="TextBox 11"/>
            <p:cNvSpPr txBox="1"/>
            <p:nvPr/>
          </p:nvSpPr>
          <p:spPr>
            <a:xfrm>
              <a:off x="0" y="1073009"/>
              <a:ext cx="9669694" cy="1038860"/>
            </a:xfrm>
            <a:prstGeom prst="rect">
              <a:avLst/>
            </a:prstGeom>
          </p:spPr>
          <p:txBody>
            <a:bodyPr lIns="0" tIns="0" rIns="0" bIns="0" rtlCol="0" anchor="t">
              <a:spAutoFit/>
            </a:bodyPr>
            <a:lstStyle/>
            <a:p>
              <a:pPr marL="518162" lvl="1" indent="-259081" algn="l">
                <a:lnSpc>
                  <a:spcPts val="3120"/>
                </a:lnSpc>
                <a:buFont typeface="Arial"/>
                <a:buChar char="•"/>
              </a:pPr>
              <a:r>
                <a:rPr lang="en-US" sz="2400" dirty="0">
                  <a:solidFill>
                    <a:schemeClr val="bg1"/>
                  </a:solidFill>
                  <a:latin typeface="Lilita One" panose="020B0604020202020204" charset="0"/>
                </a:rPr>
                <a:t> Regularly update the website with fresh, keyword-rich content. </a:t>
              </a:r>
            </a:p>
          </p:txBody>
        </p:sp>
        <p:sp>
          <p:nvSpPr>
            <p:cNvPr id="12" name="TextBox 12"/>
            <p:cNvSpPr txBox="1"/>
            <p:nvPr/>
          </p:nvSpPr>
          <p:spPr>
            <a:xfrm>
              <a:off x="741365" y="-19050"/>
              <a:ext cx="8928329" cy="730250"/>
            </a:xfrm>
            <a:prstGeom prst="rect">
              <a:avLst/>
            </a:prstGeom>
          </p:spPr>
          <p:txBody>
            <a:bodyPr lIns="0" tIns="0" rIns="0" bIns="0" rtlCol="0" anchor="t">
              <a:spAutoFit/>
            </a:bodyPr>
            <a:lstStyle/>
            <a:p>
              <a:pPr marL="0" lvl="0" indent="0" algn="l">
                <a:lnSpc>
                  <a:spcPts val="4200"/>
                </a:lnSpc>
                <a:spcBef>
                  <a:spcPct val="0"/>
                </a:spcBef>
              </a:pPr>
              <a:r>
                <a:rPr lang="en-US" sz="3500" u="none" spc="-70" dirty="0">
                  <a:solidFill>
                    <a:srgbClr val="FFE174"/>
                  </a:solidFill>
                  <a:latin typeface="Lilita One"/>
                </a:rPr>
                <a:t>Content Optimization</a:t>
              </a:r>
            </a:p>
          </p:txBody>
        </p:sp>
      </p:grpSp>
      <p:grpSp>
        <p:nvGrpSpPr>
          <p:cNvPr id="13" name="Group 13"/>
          <p:cNvGrpSpPr/>
          <p:nvPr/>
        </p:nvGrpSpPr>
        <p:grpSpPr>
          <a:xfrm>
            <a:off x="10363200" y="4435910"/>
            <a:ext cx="7252270" cy="1583902"/>
            <a:chOff x="0" y="0"/>
            <a:chExt cx="9669694" cy="2111869"/>
          </a:xfrm>
        </p:grpSpPr>
        <p:sp>
          <p:nvSpPr>
            <p:cNvPr id="14" name="TextBox 14"/>
            <p:cNvSpPr txBox="1"/>
            <p:nvPr/>
          </p:nvSpPr>
          <p:spPr>
            <a:xfrm>
              <a:off x="0" y="1073009"/>
              <a:ext cx="9669694" cy="1038860"/>
            </a:xfrm>
            <a:prstGeom prst="rect">
              <a:avLst/>
            </a:prstGeom>
          </p:spPr>
          <p:txBody>
            <a:bodyPr lIns="0" tIns="0" rIns="0" bIns="0" rtlCol="0" anchor="t">
              <a:spAutoFit/>
            </a:bodyPr>
            <a:lstStyle/>
            <a:p>
              <a:pPr marL="518162" lvl="1" indent="-259081" algn="l">
                <a:lnSpc>
                  <a:spcPts val="3120"/>
                </a:lnSpc>
                <a:buFont typeface="Arial"/>
                <a:buChar char="•"/>
              </a:pPr>
              <a:r>
                <a:rPr lang="en-US" sz="2400" dirty="0">
                  <a:solidFill>
                    <a:schemeClr val="bg1"/>
                  </a:solidFill>
                  <a:latin typeface="Lilita One" panose="020B0604020202020204" charset="0"/>
                </a:rPr>
                <a:t>Develop a strategy for acquiring high-quality backlinks.</a:t>
              </a:r>
            </a:p>
          </p:txBody>
        </p:sp>
        <p:sp>
          <p:nvSpPr>
            <p:cNvPr id="15" name="TextBox 15"/>
            <p:cNvSpPr txBox="1"/>
            <p:nvPr/>
          </p:nvSpPr>
          <p:spPr>
            <a:xfrm>
              <a:off x="741365" y="-19050"/>
              <a:ext cx="8928329" cy="730250"/>
            </a:xfrm>
            <a:prstGeom prst="rect">
              <a:avLst/>
            </a:prstGeom>
          </p:spPr>
          <p:txBody>
            <a:bodyPr lIns="0" tIns="0" rIns="0" bIns="0" rtlCol="0" anchor="t">
              <a:spAutoFit/>
            </a:bodyPr>
            <a:lstStyle/>
            <a:p>
              <a:pPr marL="0" lvl="0" indent="0" algn="l">
                <a:lnSpc>
                  <a:spcPts val="4200"/>
                </a:lnSpc>
                <a:spcBef>
                  <a:spcPct val="0"/>
                </a:spcBef>
              </a:pPr>
              <a:r>
                <a:rPr lang="en-US" sz="3500" u="none" spc="-70" dirty="0">
                  <a:solidFill>
                    <a:srgbClr val="FFE174"/>
                  </a:solidFill>
                  <a:latin typeface="Lilita One"/>
                </a:rPr>
                <a:t>Link Building</a:t>
              </a:r>
            </a:p>
          </p:txBody>
        </p:sp>
      </p:grpSp>
      <p:sp>
        <p:nvSpPr>
          <p:cNvPr id="2" name="TextBox 9">
            <a:extLst>
              <a:ext uri="{FF2B5EF4-FFF2-40B4-BE49-F238E27FC236}">
                <a16:creationId xmlns:a16="http://schemas.microsoft.com/office/drawing/2014/main" id="{7406B213-C74E-80F1-69A6-10523B48AACF}"/>
              </a:ext>
            </a:extLst>
          </p:cNvPr>
          <p:cNvSpPr txBox="1"/>
          <p:nvPr/>
        </p:nvSpPr>
        <p:spPr>
          <a:xfrm>
            <a:off x="1066800" y="5346"/>
            <a:ext cx="7781843" cy="2641749"/>
          </a:xfrm>
          <a:prstGeom prst="rect">
            <a:avLst/>
          </a:prstGeom>
        </p:spPr>
        <p:txBody>
          <a:bodyPr lIns="0" tIns="0" rIns="0" bIns="0" rtlCol="0" anchor="t">
            <a:spAutoFit/>
          </a:bodyPr>
          <a:lstStyle/>
          <a:p>
            <a:pPr marL="0" lvl="0" indent="0" algn="ctr">
              <a:lnSpc>
                <a:spcPts val="10260"/>
              </a:lnSpc>
              <a:spcBef>
                <a:spcPct val="0"/>
              </a:spcBef>
            </a:pPr>
            <a:r>
              <a:rPr lang="en-US" sz="9500" u="none" spc="-190" dirty="0">
                <a:solidFill>
                  <a:srgbClr val="FF7C7F"/>
                </a:solidFill>
                <a:latin typeface="Lilita One"/>
              </a:rPr>
              <a:t>Search Engine Optimization</a:t>
            </a:r>
          </a:p>
        </p:txBody>
      </p:sp>
    </p:spTree>
    <p:extLst>
      <p:ext uri="{BB962C8B-B14F-4D97-AF65-F5344CB8AC3E}">
        <p14:creationId xmlns:p14="http://schemas.microsoft.com/office/powerpoint/2010/main" val="3100959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709ED7-B4C8-D074-9B74-322530866105}"/>
              </a:ext>
            </a:extLst>
          </p:cNvPr>
          <p:cNvPicPr>
            <a:picLocks noChangeAspect="1"/>
          </p:cNvPicPr>
          <p:nvPr/>
        </p:nvPicPr>
        <p:blipFill>
          <a:blip r:embed="rId2"/>
          <a:stretch>
            <a:fillRect/>
          </a:stretch>
        </p:blipFill>
        <p:spPr>
          <a:xfrm>
            <a:off x="32084" y="342900"/>
            <a:ext cx="18027665" cy="4800600"/>
          </a:xfrm>
          <a:prstGeom prst="rect">
            <a:avLst/>
          </a:prstGeom>
        </p:spPr>
      </p:pic>
      <p:pic>
        <p:nvPicPr>
          <p:cNvPr id="5" name="Picture 4">
            <a:extLst>
              <a:ext uri="{FF2B5EF4-FFF2-40B4-BE49-F238E27FC236}">
                <a16:creationId xmlns:a16="http://schemas.microsoft.com/office/drawing/2014/main" id="{86687F3A-5D15-67F9-27EB-EFC93CE997A7}"/>
              </a:ext>
            </a:extLst>
          </p:cNvPr>
          <p:cNvPicPr>
            <a:picLocks noChangeAspect="1"/>
          </p:cNvPicPr>
          <p:nvPr/>
        </p:nvPicPr>
        <p:blipFill>
          <a:blip r:embed="rId3"/>
          <a:stretch>
            <a:fillRect/>
          </a:stretch>
        </p:blipFill>
        <p:spPr>
          <a:xfrm>
            <a:off x="4572000" y="4884615"/>
            <a:ext cx="13335000" cy="5402385"/>
          </a:xfrm>
          <a:prstGeom prst="rect">
            <a:avLst/>
          </a:prstGeom>
        </p:spPr>
      </p:pic>
      <p:sp>
        <p:nvSpPr>
          <p:cNvPr id="6" name="TextBox 5">
            <a:extLst>
              <a:ext uri="{FF2B5EF4-FFF2-40B4-BE49-F238E27FC236}">
                <a16:creationId xmlns:a16="http://schemas.microsoft.com/office/drawing/2014/main" id="{6662528C-E611-44FC-E8D2-3B9B6F31E44F}"/>
              </a:ext>
            </a:extLst>
          </p:cNvPr>
          <p:cNvSpPr txBox="1"/>
          <p:nvPr/>
        </p:nvSpPr>
        <p:spPr>
          <a:xfrm>
            <a:off x="762000" y="6286500"/>
            <a:ext cx="8077200" cy="3046988"/>
          </a:xfrm>
          <a:prstGeom prst="rect">
            <a:avLst/>
          </a:prstGeom>
          <a:noFill/>
        </p:spPr>
        <p:txBody>
          <a:bodyPr wrap="square" rtlCol="0">
            <a:spAutoFit/>
          </a:bodyPr>
          <a:lstStyle/>
          <a:p>
            <a:r>
              <a:rPr lang="en-IN" sz="9600" dirty="0">
                <a:solidFill>
                  <a:srgbClr val="867CFF"/>
                </a:solidFill>
                <a:latin typeface="Lilita One" panose="020B0604020202020204" charset="0"/>
              </a:rPr>
              <a:t>KEYWORD RESEARCH</a:t>
            </a:r>
          </a:p>
        </p:txBody>
      </p:sp>
      <p:sp>
        <p:nvSpPr>
          <p:cNvPr id="7" name="Freeform 33">
            <a:extLst>
              <a:ext uri="{FF2B5EF4-FFF2-40B4-BE49-F238E27FC236}">
                <a16:creationId xmlns:a16="http://schemas.microsoft.com/office/drawing/2014/main" id="{8B53309B-EFC8-2993-0551-DEB192B972E2}"/>
              </a:ext>
            </a:extLst>
          </p:cNvPr>
          <p:cNvSpPr/>
          <p:nvPr/>
        </p:nvSpPr>
        <p:spPr>
          <a:xfrm>
            <a:off x="6477000" y="5977734"/>
            <a:ext cx="2362200" cy="3046987"/>
          </a:xfrm>
          <a:custGeom>
            <a:avLst/>
            <a:gdLst/>
            <a:ahLst/>
            <a:cxnLst/>
            <a:rect l="l" t="t" r="r" b="b"/>
            <a:pathLst>
              <a:path w="1016828" h="1208711">
                <a:moveTo>
                  <a:pt x="0" y="0"/>
                </a:moveTo>
                <a:lnTo>
                  <a:pt x="1016828" y="0"/>
                </a:lnTo>
                <a:lnTo>
                  <a:pt x="1016828" y="1208712"/>
                </a:lnTo>
                <a:lnTo>
                  <a:pt x="0" y="1208712"/>
                </a:lnTo>
                <a:lnTo>
                  <a:pt x="0" y="0"/>
                </a:lnTo>
                <a:close/>
              </a:path>
            </a:pathLst>
          </a:custGeom>
          <a:blipFill>
            <a:blip r:embed="rId4"/>
            <a:stretch>
              <a:fillRect/>
            </a:stretch>
          </a:blipFill>
        </p:spPr>
      </p:sp>
    </p:spTree>
    <p:extLst>
      <p:ext uri="{BB962C8B-B14F-4D97-AF65-F5344CB8AC3E}">
        <p14:creationId xmlns:p14="http://schemas.microsoft.com/office/powerpoint/2010/main" val="713747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A495F-8135-626F-DFE7-E98DAC87E9AF}"/>
              </a:ext>
            </a:extLst>
          </p:cNvPr>
          <p:cNvPicPr>
            <a:picLocks noChangeAspect="1"/>
          </p:cNvPicPr>
          <p:nvPr/>
        </p:nvPicPr>
        <p:blipFill>
          <a:blip r:embed="rId2"/>
          <a:stretch>
            <a:fillRect/>
          </a:stretch>
        </p:blipFill>
        <p:spPr>
          <a:xfrm>
            <a:off x="0" y="18047"/>
            <a:ext cx="18271990" cy="9773654"/>
          </a:xfrm>
          <a:prstGeom prst="rect">
            <a:avLst/>
          </a:prstGeom>
        </p:spPr>
      </p:pic>
    </p:spTree>
    <p:extLst>
      <p:ext uri="{BB962C8B-B14F-4D97-AF65-F5344CB8AC3E}">
        <p14:creationId xmlns:p14="http://schemas.microsoft.com/office/powerpoint/2010/main" val="199943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7D06E-0920-6B52-29AF-C54B543551E4}"/>
              </a:ext>
            </a:extLst>
          </p:cNvPr>
          <p:cNvPicPr>
            <a:picLocks noChangeAspect="1"/>
          </p:cNvPicPr>
          <p:nvPr/>
        </p:nvPicPr>
        <p:blipFill>
          <a:blip r:embed="rId2"/>
          <a:stretch>
            <a:fillRect/>
          </a:stretch>
        </p:blipFill>
        <p:spPr>
          <a:xfrm>
            <a:off x="0" y="340894"/>
            <a:ext cx="18213724" cy="9605212"/>
          </a:xfrm>
          <a:prstGeom prst="rect">
            <a:avLst/>
          </a:prstGeom>
        </p:spPr>
      </p:pic>
    </p:spTree>
    <p:extLst>
      <p:ext uri="{BB962C8B-B14F-4D97-AF65-F5344CB8AC3E}">
        <p14:creationId xmlns:p14="http://schemas.microsoft.com/office/powerpoint/2010/main" val="427401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E41E7F-70BB-5A16-3670-F91934907ADB}"/>
              </a:ext>
            </a:extLst>
          </p:cNvPr>
          <p:cNvPicPr>
            <a:picLocks noChangeAspect="1"/>
          </p:cNvPicPr>
          <p:nvPr/>
        </p:nvPicPr>
        <p:blipFill>
          <a:blip r:embed="rId2"/>
          <a:stretch>
            <a:fillRect/>
          </a:stretch>
        </p:blipFill>
        <p:spPr>
          <a:xfrm>
            <a:off x="0" y="114300"/>
            <a:ext cx="18198731" cy="9753600"/>
          </a:xfrm>
          <a:prstGeom prst="rect">
            <a:avLst/>
          </a:prstGeom>
        </p:spPr>
      </p:pic>
    </p:spTree>
    <p:extLst>
      <p:ext uri="{BB962C8B-B14F-4D97-AF65-F5344CB8AC3E}">
        <p14:creationId xmlns:p14="http://schemas.microsoft.com/office/powerpoint/2010/main" val="256481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edit your WordPress site's title tag and meta tag">
            <a:extLst>
              <a:ext uri="{FF2B5EF4-FFF2-40B4-BE49-F238E27FC236}">
                <a16:creationId xmlns:a16="http://schemas.microsoft.com/office/drawing/2014/main" id="{E6F96596-8545-A553-6820-F8956A5C1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8509000" cy="5743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D20164C-AA8F-0A5B-4D75-04E903AAB70C}"/>
              </a:ext>
            </a:extLst>
          </p:cNvPr>
          <p:cNvPicPr>
            <a:picLocks noChangeAspect="1"/>
          </p:cNvPicPr>
          <p:nvPr/>
        </p:nvPicPr>
        <p:blipFill>
          <a:blip r:embed="rId3"/>
          <a:stretch>
            <a:fillRect/>
          </a:stretch>
        </p:blipFill>
        <p:spPr>
          <a:xfrm>
            <a:off x="8351032" y="3467100"/>
            <a:ext cx="9936967" cy="6790698"/>
          </a:xfrm>
          <a:prstGeom prst="rect">
            <a:avLst/>
          </a:prstGeom>
        </p:spPr>
      </p:pic>
      <p:sp>
        <p:nvSpPr>
          <p:cNvPr id="4" name="TextBox 3">
            <a:extLst>
              <a:ext uri="{FF2B5EF4-FFF2-40B4-BE49-F238E27FC236}">
                <a16:creationId xmlns:a16="http://schemas.microsoft.com/office/drawing/2014/main" id="{F74E1D7B-D5E4-4C1D-3DBA-932BF26149E6}"/>
              </a:ext>
            </a:extLst>
          </p:cNvPr>
          <p:cNvSpPr txBox="1"/>
          <p:nvPr/>
        </p:nvSpPr>
        <p:spPr>
          <a:xfrm>
            <a:off x="13411200" y="3695700"/>
            <a:ext cx="2743200" cy="369332"/>
          </a:xfrm>
          <a:prstGeom prst="rect">
            <a:avLst/>
          </a:prstGeom>
          <a:noFill/>
        </p:spPr>
        <p:txBody>
          <a:bodyPr wrap="square" rtlCol="0">
            <a:spAutoFit/>
          </a:bodyPr>
          <a:lstStyle/>
          <a:p>
            <a:r>
              <a:rPr lang="en-IN" dirty="0">
                <a:solidFill>
                  <a:schemeClr val="bg1"/>
                </a:solidFill>
              </a:rPr>
              <a:t>SEO Title</a:t>
            </a:r>
          </a:p>
        </p:txBody>
      </p:sp>
      <p:sp>
        <p:nvSpPr>
          <p:cNvPr id="5" name="TextBox 4">
            <a:extLst>
              <a:ext uri="{FF2B5EF4-FFF2-40B4-BE49-F238E27FC236}">
                <a16:creationId xmlns:a16="http://schemas.microsoft.com/office/drawing/2014/main" id="{E4A3A217-7233-0BFB-5C5D-6B2071661754}"/>
              </a:ext>
            </a:extLst>
          </p:cNvPr>
          <p:cNvSpPr txBox="1"/>
          <p:nvPr/>
        </p:nvSpPr>
        <p:spPr>
          <a:xfrm>
            <a:off x="13411200" y="8572500"/>
            <a:ext cx="2743200" cy="369332"/>
          </a:xfrm>
          <a:prstGeom prst="rect">
            <a:avLst/>
          </a:prstGeom>
          <a:noFill/>
        </p:spPr>
        <p:txBody>
          <a:bodyPr wrap="square" rtlCol="0">
            <a:spAutoFit/>
          </a:bodyPr>
          <a:lstStyle/>
          <a:p>
            <a:r>
              <a:rPr lang="en-IN" dirty="0">
                <a:solidFill>
                  <a:schemeClr val="bg1"/>
                </a:solidFill>
              </a:rPr>
              <a:t>Meta description</a:t>
            </a:r>
          </a:p>
        </p:txBody>
      </p:sp>
      <p:sp>
        <p:nvSpPr>
          <p:cNvPr id="6" name="Freeform 17">
            <a:extLst>
              <a:ext uri="{FF2B5EF4-FFF2-40B4-BE49-F238E27FC236}">
                <a16:creationId xmlns:a16="http://schemas.microsoft.com/office/drawing/2014/main" id="{57A93E75-E5EC-61CA-D5D8-1773164175BA}"/>
              </a:ext>
            </a:extLst>
          </p:cNvPr>
          <p:cNvSpPr/>
          <p:nvPr/>
        </p:nvSpPr>
        <p:spPr>
          <a:xfrm>
            <a:off x="14782800" y="800100"/>
            <a:ext cx="3365964" cy="2327757"/>
          </a:xfrm>
          <a:custGeom>
            <a:avLst/>
            <a:gdLst/>
            <a:ahLst/>
            <a:cxnLst/>
            <a:rect l="l" t="t" r="r" b="b"/>
            <a:pathLst>
              <a:path w="1364421" h="1089832">
                <a:moveTo>
                  <a:pt x="0" y="0"/>
                </a:moveTo>
                <a:lnTo>
                  <a:pt x="1364422" y="0"/>
                </a:lnTo>
                <a:lnTo>
                  <a:pt x="1364422" y="1089831"/>
                </a:lnTo>
                <a:lnTo>
                  <a:pt x="0" y="1089831"/>
                </a:lnTo>
                <a:lnTo>
                  <a:pt x="0" y="0"/>
                </a:lnTo>
                <a:close/>
              </a:path>
            </a:pathLst>
          </a:custGeom>
          <a:blipFill>
            <a:blip r:embed="rId4"/>
            <a:stretch>
              <a:fillRect/>
            </a:stretch>
          </a:blipFill>
        </p:spPr>
      </p:sp>
      <p:sp>
        <p:nvSpPr>
          <p:cNvPr id="7" name="Freeform 32">
            <a:extLst>
              <a:ext uri="{FF2B5EF4-FFF2-40B4-BE49-F238E27FC236}">
                <a16:creationId xmlns:a16="http://schemas.microsoft.com/office/drawing/2014/main" id="{E814701F-A751-BAFB-4566-88E2BB0DEB3C}"/>
              </a:ext>
            </a:extLst>
          </p:cNvPr>
          <p:cNvSpPr/>
          <p:nvPr/>
        </p:nvSpPr>
        <p:spPr>
          <a:xfrm>
            <a:off x="1524000" y="5743575"/>
            <a:ext cx="5029200" cy="3777829"/>
          </a:xfrm>
          <a:custGeom>
            <a:avLst/>
            <a:gdLst/>
            <a:ahLst/>
            <a:cxnLst/>
            <a:rect l="l" t="t" r="r" b="b"/>
            <a:pathLst>
              <a:path w="1149003" h="1159145">
                <a:moveTo>
                  <a:pt x="0" y="0"/>
                </a:moveTo>
                <a:lnTo>
                  <a:pt x="1149003" y="0"/>
                </a:lnTo>
                <a:lnTo>
                  <a:pt x="1149003" y="1159145"/>
                </a:lnTo>
                <a:lnTo>
                  <a:pt x="0" y="1159145"/>
                </a:lnTo>
                <a:lnTo>
                  <a:pt x="0" y="0"/>
                </a:lnTo>
                <a:close/>
              </a:path>
            </a:pathLst>
          </a:custGeom>
          <a:blipFill>
            <a:blip r:embed="rId5"/>
            <a:stretch>
              <a:fillRect/>
            </a:stretch>
          </a:blipFill>
        </p:spPr>
      </p:sp>
      <p:sp>
        <p:nvSpPr>
          <p:cNvPr id="9" name="TextBox 8">
            <a:extLst>
              <a:ext uri="{FF2B5EF4-FFF2-40B4-BE49-F238E27FC236}">
                <a16:creationId xmlns:a16="http://schemas.microsoft.com/office/drawing/2014/main" id="{9319AB97-DEEB-F4F4-FD48-3AF755630D85}"/>
              </a:ext>
            </a:extLst>
          </p:cNvPr>
          <p:cNvSpPr txBox="1"/>
          <p:nvPr/>
        </p:nvSpPr>
        <p:spPr>
          <a:xfrm rot="21313689">
            <a:off x="2971800" y="6400031"/>
            <a:ext cx="1905000" cy="830997"/>
          </a:xfrm>
          <a:prstGeom prst="rect">
            <a:avLst/>
          </a:prstGeom>
          <a:noFill/>
        </p:spPr>
        <p:txBody>
          <a:bodyPr wrap="square" rtlCol="0">
            <a:spAutoFit/>
          </a:bodyPr>
          <a:lstStyle/>
          <a:p>
            <a:r>
              <a:rPr lang="en-IN" sz="2400" b="1" dirty="0">
                <a:solidFill>
                  <a:srgbClr val="4BDED6"/>
                </a:solidFill>
                <a:latin typeface="Lilita One" panose="020B0604020202020204" charset="0"/>
              </a:rPr>
              <a:t>E-business solutions</a:t>
            </a:r>
          </a:p>
        </p:txBody>
      </p:sp>
      <p:sp>
        <p:nvSpPr>
          <p:cNvPr id="10" name="TextBox 9">
            <a:extLst>
              <a:ext uri="{FF2B5EF4-FFF2-40B4-BE49-F238E27FC236}">
                <a16:creationId xmlns:a16="http://schemas.microsoft.com/office/drawing/2014/main" id="{8A5CAC1D-78D7-E226-E6AE-C6EFDCF8CBBB}"/>
              </a:ext>
            </a:extLst>
          </p:cNvPr>
          <p:cNvSpPr txBox="1"/>
          <p:nvPr/>
        </p:nvSpPr>
        <p:spPr>
          <a:xfrm>
            <a:off x="8839200" y="175967"/>
            <a:ext cx="7315200" cy="3046988"/>
          </a:xfrm>
          <a:prstGeom prst="rect">
            <a:avLst/>
          </a:prstGeom>
          <a:noFill/>
        </p:spPr>
        <p:txBody>
          <a:bodyPr wrap="square" rtlCol="0">
            <a:spAutoFit/>
          </a:bodyPr>
          <a:lstStyle/>
          <a:p>
            <a:r>
              <a:rPr lang="en-IN" sz="9600" dirty="0">
                <a:solidFill>
                  <a:srgbClr val="F383B7"/>
                </a:solidFill>
                <a:latin typeface="Lilita One" panose="020B0604020202020204" charset="0"/>
              </a:rPr>
              <a:t>ON-PAGE SEO</a:t>
            </a:r>
          </a:p>
        </p:txBody>
      </p:sp>
    </p:spTree>
    <p:extLst>
      <p:ext uri="{BB962C8B-B14F-4D97-AF65-F5344CB8AC3E}">
        <p14:creationId xmlns:p14="http://schemas.microsoft.com/office/powerpoint/2010/main" val="294945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6C9B16-ACAF-2954-A42E-2EDD395A2421}"/>
              </a:ext>
            </a:extLst>
          </p:cNvPr>
          <p:cNvPicPr>
            <a:picLocks noChangeAspect="1"/>
          </p:cNvPicPr>
          <p:nvPr/>
        </p:nvPicPr>
        <p:blipFill>
          <a:blip r:embed="rId2"/>
          <a:stretch>
            <a:fillRect/>
          </a:stretch>
        </p:blipFill>
        <p:spPr>
          <a:xfrm>
            <a:off x="8614611" y="-34089"/>
            <a:ext cx="9677400" cy="5976974"/>
          </a:xfrm>
          <a:prstGeom prst="rect">
            <a:avLst/>
          </a:prstGeom>
        </p:spPr>
      </p:pic>
      <p:pic>
        <p:nvPicPr>
          <p:cNvPr id="7" name="Picture 6">
            <a:extLst>
              <a:ext uri="{FF2B5EF4-FFF2-40B4-BE49-F238E27FC236}">
                <a16:creationId xmlns:a16="http://schemas.microsoft.com/office/drawing/2014/main" id="{E9CF1954-07C3-4FA8-C4DB-169E3FEF3264}"/>
              </a:ext>
            </a:extLst>
          </p:cNvPr>
          <p:cNvPicPr>
            <a:picLocks noChangeAspect="1"/>
          </p:cNvPicPr>
          <p:nvPr/>
        </p:nvPicPr>
        <p:blipFill>
          <a:blip r:embed="rId3"/>
          <a:stretch>
            <a:fillRect/>
          </a:stretch>
        </p:blipFill>
        <p:spPr>
          <a:xfrm>
            <a:off x="0" y="3086100"/>
            <a:ext cx="11250595" cy="7049484"/>
          </a:xfrm>
          <a:prstGeom prst="rect">
            <a:avLst/>
          </a:prstGeom>
        </p:spPr>
      </p:pic>
      <p:sp>
        <p:nvSpPr>
          <p:cNvPr id="8" name="Freeform 15">
            <a:extLst>
              <a:ext uri="{FF2B5EF4-FFF2-40B4-BE49-F238E27FC236}">
                <a16:creationId xmlns:a16="http://schemas.microsoft.com/office/drawing/2014/main" id="{4D3AB3A8-9057-FCAE-C11F-7B269B3E188E}"/>
              </a:ext>
            </a:extLst>
          </p:cNvPr>
          <p:cNvSpPr/>
          <p:nvPr/>
        </p:nvSpPr>
        <p:spPr>
          <a:xfrm>
            <a:off x="11963400" y="6057901"/>
            <a:ext cx="4800600" cy="3717206"/>
          </a:xfrm>
          <a:custGeom>
            <a:avLst/>
            <a:gdLst/>
            <a:ahLst/>
            <a:cxnLst/>
            <a:rect l="l" t="t" r="r" b="b"/>
            <a:pathLst>
              <a:path w="1952123" h="1939923">
                <a:moveTo>
                  <a:pt x="0" y="0"/>
                </a:moveTo>
                <a:lnTo>
                  <a:pt x="1952123" y="0"/>
                </a:lnTo>
                <a:lnTo>
                  <a:pt x="1952123" y="1939922"/>
                </a:lnTo>
                <a:lnTo>
                  <a:pt x="0" y="1939922"/>
                </a:lnTo>
                <a:lnTo>
                  <a:pt x="0" y="0"/>
                </a:lnTo>
                <a:close/>
              </a:path>
            </a:pathLst>
          </a:custGeom>
          <a:blipFill>
            <a:blip r:embed="rId4"/>
            <a:stretch>
              <a:fillRect/>
            </a:stretch>
          </a:blipFill>
        </p:spPr>
      </p:sp>
      <p:sp>
        <p:nvSpPr>
          <p:cNvPr id="9" name="Freeform 3">
            <a:extLst>
              <a:ext uri="{FF2B5EF4-FFF2-40B4-BE49-F238E27FC236}">
                <a16:creationId xmlns:a16="http://schemas.microsoft.com/office/drawing/2014/main" id="{28A35F13-5D68-68F2-D1C8-9C1E26C33B34}"/>
              </a:ext>
            </a:extLst>
          </p:cNvPr>
          <p:cNvSpPr/>
          <p:nvPr/>
        </p:nvSpPr>
        <p:spPr>
          <a:xfrm>
            <a:off x="7243011" y="1038438"/>
            <a:ext cx="2743200" cy="2047662"/>
          </a:xfrm>
          <a:custGeom>
            <a:avLst/>
            <a:gdLst/>
            <a:ahLst/>
            <a:cxnLst/>
            <a:rect l="l" t="t" r="r" b="b"/>
            <a:pathLst>
              <a:path w="1131382" h="1285662">
                <a:moveTo>
                  <a:pt x="0" y="0"/>
                </a:moveTo>
                <a:lnTo>
                  <a:pt x="1131382" y="0"/>
                </a:lnTo>
                <a:lnTo>
                  <a:pt x="1131382" y="1285662"/>
                </a:lnTo>
                <a:lnTo>
                  <a:pt x="0" y="1285662"/>
                </a:lnTo>
                <a:lnTo>
                  <a:pt x="0" y="0"/>
                </a:lnTo>
                <a:close/>
              </a:path>
            </a:pathLst>
          </a:custGeom>
          <a:blipFill>
            <a:blip r:embed="rId5"/>
            <a:stretch>
              <a:fillRect/>
            </a:stretch>
          </a:blipFill>
        </p:spPr>
      </p:sp>
      <p:sp>
        <p:nvSpPr>
          <p:cNvPr id="11" name="TextBox 10">
            <a:extLst>
              <a:ext uri="{FF2B5EF4-FFF2-40B4-BE49-F238E27FC236}">
                <a16:creationId xmlns:a16="http://schemas.microsoft.com/office/drawing/2014/main" id="{29BA43BD-C9BD-CE5A-B380-BA776F6283EE}"/>
              </a:ext>
            </a:extLst>
          </p:cNvPr>
          <p:cNvSpPr txBox="1"/>
          <p:nvPr/>
        </p:nvSpPr>
        <p:spPr>
          <a:xfrm>
            <a:off x="380999" y="647700"/>
            <a:ext cx="6862011" cy="1200329"/>
          </a:xfrm>
          <a:prstGeom prst="rect">
            <a:avLst/>
          </a:prstGeom>
          <a:noFill/>
        </p:spPr>
        <p:txBody>
          <a:bodyPr wrap="square" rtlCol="0">
            <a:spAutoFit/>
          </a:bodyPr>
          <a:lstStyle/>
          <a:p>
            <a:r>
              <a:rPr lang="en-IN" sz="7200" dirty="0">
                <a:solidFill>
                  <a:srgbClr val="FCA863"/>
                </a:solidFill>
                <a:latin typeface="Lilita One" panose="020B0604020202020204" charset="0"/>
              </a:rPr>
              <a:t>TECHNICAL SEO</a:t>
            </a:r>
          </a:p>
        </p:txBody>
      </p:sp>
    </p:spTree>
    <p:extLst>
      <p:ext uri="{BB962C8B-B14F-4D97-AF65-F5344CB8AC3E}">
        <p14:creationId xmlns:p14="http://schemas.microsoft.com/office/powerpoint/2010/main" val="74810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tent Optimization Infographics-01">
            <a:extLst>
              <a:ext uri="{FF2B5EF4-FFF2-40B4-BE49-F238E27FC236}">
                <a16:creationId xmlns:a16="http://schemas.microsoft.com/office/drawing/2014/main" id="{C7A9B161-09C3-E44F-F077-3AD49C107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1913"/>
            <a:ext cx="17983200" cy="10163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BFB7EF-815D-DC92-1322-ABA89819658B}"/>
              </a:ext>
            </a:extLst>
          </p:cNvPr>
          <p:cNvSpPr txBox="1"/>
          <p:nvPr/>
        </p:nvSpPr>
        <p:spPr>
          <a:xfrm>
            <a:off x="1999247" y="647034"/>
            <a:ext cx="15316200" cy="1569660"/>
          </a:xfrm>
          <a:prstGeom prst="rect">
            <a:avLst/>
          </a:prstGeom>
          <a:solidFill>
            <a:schemeClr val="bg1"/>
          </a:solidFill>
        </p:spPr>
        <p:txBody>
          <a:bodyPr wrap="square" rtlCol="0">
            <a:spAutoFit/>
          </a:bodyPr>
          <a:lstStyle/>
          <a:p>
            <a:r>
              <a:rPr lang="en-IN" sz="9600" dirty="0">
                <a:solidFill>
                  <a:srgbClr val="00B0F0"/>
                </a:solidFill>
                <a:latin typeface="Lilita One" panose="020B0604020202020204" charset="0"/>
              </a:rPr>
              <a:t>CONTENT OPTIMIZATION</a:t>
            </a:r>
          </a:p>
        </p:txBody>
      </p:sp>
    </p:spTree>
    <p:extLst>
      <p:ext uri="{BB962C8B-B14F-4D97-AF65-F5344CB8AC3E}">
        <p14:creationId xmlns:p14="http://schemas.microsoft.com/office/powerpoint/2010/main" val="324786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leashing a Successful Link Building Campaign | Butane">
            <a:extLst>
              <a:ext uri="{FF2B5EF4-FFF2-40B4-BE49-F238E27FC236}">
                <a16:creationId xmlns:a16="http://schemas.microsoft.com/office/drawing/2014/main" id="{E819FBE1-8554-00E2-238A-EC01228AB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E1F7C8-D5AA-97D3-6E1B-08E42514C06B}"/>
              </a:ext>
            </a:extLst>
          </p:cNvPr>
          <p:cNvSpPr txBox="1"/>
          <p:nvPr/>
        </p:nvSpPr>
        <p:spPr>
          <a:xfrm>
            <a:off x="9144000" y="2324100"/>
            <a:ext cx="7086600" cy="1200329"/>
          </a:xfrm>
          <a:prstGeom prst="rect">
            <a:avLst/>
          </a:prstGeom>
          <a:noFill/>
        </p:spPr>
        <p:txBody>
          <a:bodyPr wrap="square" rtlCol="0">
            <a:spAutoFit/>
          </a:bodyPr>
          <a:lstStyle/>
          <a:p>
            <a:r>
              <a:rPr lang="en-IN" sz="7200" dirty="0">
                <a:solidFill>
                  <a:srgbClr val="016098"/>
                </a:solidFill>
                <a:latin typeface="Lilita One" panose="020B0604020202020204" charset="0"/>
              </a:rPr>
              <a:t>LINK BUILDING</a:t>
            </a:r>
          </a:p>
        </p:txBody>
      </p:sp>
      <p:sp>
        <p:nvSpPr>
          <p:cNvPr id="3" name="TextBox 2">
            <a:extLst>
              <a:ext uri="{FF2B5EF4-FFF2-40B4-BE49-F238E27FC236}">
                <a16:creationId xmlns:a16="http://schemas.microsoft.com/office/drawing/2014/main" id="{2BB27460-41B1-22BC-C18E-FEA18CD9B5C2}"/>
              </a:ext>
            </a:extLst>
          </p:cNvPr>
          <p:cNvSpPr txBox="1"/>
          <p:nvPr/>
        </p:nvSpPr>
        <p:spPr>
          <a:xfrm>
            <a:off x="9557085" y="4325035"/>
            <a:ext cx="8730916" cy="3046988"/>
          </a:xfrm>
          <a:prstGeom prst="rect">
            <a:avLst/>
          </a:prstGeom>
          <a:solidFill>
            <a:schemeClr val="bg1"/>
          </a:solidFill>
        </p:spPr>
        <p:txBody>
          <a:bodyPr wrap="square" rtlCol="0">
            <a:spAutoFit/>
          </a:bodyPr>
          <a:lstStyle/>
          <a:p>
            <a:r>
              <a:rPr lang="en-US" sz="3200" b="1" dirty="0">
                <a:solidFill>
                  <a:srgbClr val="825E4E"/>
                </a:solidFill>
                <a:highlight>
                  <a:srgbClr val="FFFFFF"/>
                </a:highlight>
                <a:latin typeface="Kollektif" panose="020B0604020202020204" charset="0"/>
                <a:ea typeface="Tahoma" panose="020B0604030504040204" pitchFamily="34" charset="0"/>
                <a:cs typeface="Tahoma" panose="020B0604030504040204" pitchFamily="34" charset="0"/>
              </a:rPr>
              <a:t>Link building is an essential aspect of SEO. It helps search engines to find and rank your pages. You can write the perfect post, but if search engines can't follow at least one link to it, it will most likely wait forever in vain for visitors to admire its outstanding content.</a:t>
            </a:r>
            <a:endParaRPr lang="en-IN" sz="3200" b="1" dirty="0">
              <a:solidFill>
                <a:srgbClr val="825E4E"/>
              </a:solidFill>
              <a:latin typeface="Kollektif" panose="020B060402020202020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4562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83864" y="2284918"/>
            <a:ext cx="7256790" cy="7996463"/>
          </a:xfrm>
          <a:custGeom>
            <a:avLst/>
            <a:gdLst/>
            <a:ahLst/>
            <a:cxnLst/>
            <a:rect l="l" t="t" r="r" b="b"/>
            <a:pathLst>
              <a:path w="7256790" h="7996463">
                <a:moveTo>
                  <a:pt x="0" y="0"/>
                </a:moveTo>
                <a:lnTo>
                  <a:pt x="7256790" y="0"/>
                </a:lnTo>
                <a:lnTo>
                  <a:pt x="7256790" y="7996462"/>
                </a:lnTo>
                <a:lnTo>
                  <a:pt x="0" y="7996462"/>
                </a:lnTo>
                <a:lnTo>
                  <a:pt x="0" y="0"/>
                </a:lnTo>
                <a:close/>
              </a:path>
            </a:pathLst>
          </a:custGeom>
          <a:blipFill>
            <a:blip r:embed="rId2"/>
            <a:stretch>
              <a:fillRect/>
            </a:stretch>
          </a:blipFill>
        </p:spPr>
      </p:sp>
      <p:sp>
        <p:nvSpPr>
          <p:cNvPr id="3" name="TextBox 3"/>
          <p:cNvSpPr txBox="1"/>
          <p:nvPr/>
        </p:nvSpPr>
        <p:spPr>
          <a:xfrm>
            <a:off x="1028700" y="1089660"/>
            <a:ext cx="13471512" cy="1344930"/>
          </a:xfrm>
          <a:prstGeom prst="rect">
            <a:avLst/>
          </a:prstGeom>
        </p:spPr>
        <p:txBody>
          <a:bodyPr lIns="0" tIns="0" rIns="0" bIns="0" rtlCol="0" anchor="t">
            <a:spAutoFit/>
          </a:bodyPr>
          <a:lstStyle/>
          <a:p>
            <a:pPr marL="0" lvl="0" indent="0" algn="l">
              <a:lnSpc>
                <a:spcPts val="10260"/>
              </a:lnSpc>
              <a:spcBef>
                <a:spcPct val="0"/>
              </a:spcBef>
            </a:pPr>
            <a:r>
              <a:rPr lang="en-US" sz="9500" u="none" spc="-190" dirty="0">
                <a:solidFill>
                  <a:srgbClr val="FF7C7F"/>
                </a:solidFill>
                <a:latin typeface="Lilita One"/>
              </a:rPr>
              <a:t>SUBMITTED BY</a:t>
            </a:r>
          </a:p>
        </p:txBody>
      </p:sp>
      <p:sp>
        <p:nvSpPr>
          <p:cNvPr id="4" name="TextBox 4"/>
          <p:cNvSpPr txBox="1"/>
          <p:nvPr/>
        </p:nvSpPr>
        <p:spPr>
          <a:xfrm>
            <a:off x="609600" y="3847332"/>
            <a:ext cx="7517983" cy="4089774"/>
          </a:xfrm>
          <a:prstGeom prst="rect">
            <a:avLst/>
          </a:prstGeom>
        </p:spPr>
        <p:txBody>
          <a:bodyPr wrap="square" lIns="0" tIns="0" rIns="0" bIns="0" rtlCol="0" anchor="t">
            <a:spAutoFit/>
          </a:bodyPr>
          <a:lstStyle/>
          <a:p>
            <a:pPr marL="571500" indent="-571500" algn="l">
              <a:lnSpc>
                <a:spcPts val="6450"/>
              </a:lnSpc>
              <a:buFont typeface="Courier New" panose="02070309020205020404" pitchFamily="49" charset="0"/>
              <a:buChar char="o"/>
            </a:pPr>
            <a:r>
              <a:rPr lang="en-US" sz="4400" dirty="0">
                <a:solidFill>
                  <a:srgbClr val="5D5B5B"/>
                </a:solidFill>
                <a:latin typeface="Lilita One" panose="020B0604020202020204" charset="0"/>
              </a:rPr>
              <a:t>RAJESHWARI DEVARAJ</a:t>
            </a:r>
            <a:endParaRPr lang="en-US" sz="4400" u="none" dirty="0">
              <a:solidFill>
                <a:srgbClr val="5D5B5B"/>
              </a:solidFill>
              <a:latin typeface="Lilita One" panose="020B0604020202020204" charset="0"/>
            </a:endParaRPr>
          </a:p>
          <a:p>
            <a:pPr marL="571500" indent="-571500" algn="l">
              <a:lnSpc>
                <a:spcPts val="6450"/>
              </a:lnSpc>
              <a:buFont typeface="Courier New" panose="02070309020205020404" pitchFamily="49" charset="0"/>
              <a:buChar char="o"/>
            </a:pPr>
            <a:r>
              <a:rPr lang="en-IN" sz="4400" i="0" dirty="0">
                <a:solidFill>
                  <a:srgbClr val="5D5B5B"/>
                </a:solidFill>
                <a:effectLst/>
                <a:latin typeface="Lilita One" panose="020B0604020202020204" charset="0"/>
              </a:rPr>
              <a:t>PHURBA SHERPA</a:t>
            </a:r>
            <a:endParaRPr lang="en-IN" sz="4400" u="none" dirty="0">
              <a:solidFill>
                <a:srgbClr val="5D5B5B"/>
              </a:solidFill>
              <a:latin typeface="Lilita One" panose="020B0604020202020204" charset="0"/>
            </a:endParaRPr>
          </a:p>
          <a:p>
            <a:pPr marL="571500" indent="-571500" algn="l">
              <a:lnSpc>
                <a:spcPts val="6450"/>
              </a:lnSpc>
              <a:buFont typeface="Courier New" panose="02070309020205020404" pitchFamily="49" charset="0"/>
              <a:buChar char="o"/>
            </a:pPr>
            <a:r>
              <a:rPr lang="en-IN" sz="4400" i="0" dirty="0">
                <a:solidFill>
                  <a:srgbClr val="5D5B5B"/>
                </a:solidFill>
                <a:effectLst/>
                <a:latin typeface="Lilita One" panose="020B0604020202020204" charset="0"/>
              </a:rPr>
              <a:t>ARITHA KUMARASINGHE</a:t>
            </a:r>
          </a:p>
          <a:p>
            <a:pPr marL="571500" indent="-571500" algn="l">
              <a:lnSpc>
                <a:spcPts val="6450"/>
              </a:lnSpc>
              <a:buFont typeface="Courier New" panose="02070309020205020404" pitchFamily="49" charset="0"/>
              <a:buChar char="o"/>
            </a:pPr>
            <a:r>
              <a:rPr lang="en-IN" sz="4400" i="0" dirty="0">
                <a:solidFill>
                  <a:srgbClr val="5D5B5B"/>
                </a:solidFill>
                <a:effectLst/>
                <a:latin typeface="Lilita One" panose="020B0604020202020204" charset="0"/>
              </a:rPr>
              <a:t>MADHAVAN MURUGESA</a:t>
            </a:r>
          </a:p>
          <a:p>
            <a:pPr marL="571500" indent="-571500" algn="l">
              <a:lnSpc>
                <a:spcPts val="6450"/>
              </a:lnSpc>
              <a:buFont typeface="Courier New" panose="02070309020205020404" pitchFamily="49" charset="0"/>
              <a:buChar char="o"/>
            </a:pPr>
            <a:r>
              <a:rPr lang="en-IN" sz="4400" dirty="0">
                <a:solidFill>
                  <a:srgbClr val="5D5B5B"/>
                </a:solidFill>
                <a:latin typeface="Lilita One" panose="020B0604020202020204" charset="0"/>
              </a:rPr>
              <a:t>VASANTHI RAAVIPATI</a:t>
            </a:r>
            <a:endParaRPr lang="en-IN" sz="4400" i="0" dirty="0">
              <a:solidFill>
                <a:srgbClr val="5D5B5B"/>
              </a:solidFill>
              <a:effectLst/>
              <a:latin typeface="Lilita One" panose="020B0604020202020204" charset="0"/>
            </a:endParaRPr>
          </a:p>
        </p:txBody>
      </p:sp>
      <p:sp>
        <p:nvSpPr>
          <p:cNvPr id="5" name="Freeform 5"/>
          <p:cNvSpPr/>
          <p:nvPr/>
        </p:nvSpPr>
        <p:spPr>
          <a:xfrm rot="591781" flipH="1">
            <a:off x="15806223" y="948262"/>
            <a:ext cx="1610137" cy="1694881"/>
          </a:xfrm>
          <a:custGeom>
            <a:avLst/>
            <a:gdLst/>
            <a:ahLst/>
            <a:cxnLst/>
            <a:rect l="l" t="t" r="r" b="b"/>
            <a:pathLst>
              <a:path w="1610137" h="1694881">
                <a:moveTo>
                  <a:pt x="1610137" y="0"/>
                </a:moveTo>
                <a:lnTo>
                  <a:pt x="0" y="0"/>
                </a:lnTo>
                <a:lnTo>
                  <a:pt x="0" y="1694881"/>
                </a:lnTo>
                <a:lnTo>
                  <a:pt x="1610137" y="1694881"/>
                </a:lnTo>
                <a:lnTo>
                  <a:pt x="1610137" y="0"/>
                </a:lnTo>
                <a:close/>
              </a:path>
            </a:pathLst>
          </a:custGeom>
          <a:blipFill>
            <a:blip r:embed="rId3"/>
            <a:stretch>
              <a:fillRect/>
            </a:stretch>
          </a:blipFill>
        </p:spPr>
      </p:sp>
      <p:sp>
        <p:nvSpPr>
          <p:cNvPr id="6" name="Freeform 6"/>
          <p:cNvSpPr/>
          <p:nvPr/>
        </p:nvSpPr>
        <p:spPr>
          <a:xfrm rot="591781">
            <a:off x="8011395" y="5573865"/>
            <a:ext cx="1322868" cy="1392492"/>
          </a:xfrm>
          <a:custGeom>
            <a:avLst/>
            <a:gdLst/>
            <a:ahLst/>
            <a:cxnLst/>
            <a:rect l="l" t="t" r="r" b="b"/>
            <a:pathLst>
              <a:path w="1322868" h="1392492">
                <a:moveTo>
                  <a:pt x="0" y="0"/>
                </a:moveTo>
                <a:lnTo>
                  <a:pt x="1322868" y="0"/>
                </a:lnTo>
                <a:lnTo>
                  <a:pt x="1322868" y="1392492"/>
                </a:lnTo>
                <a:lnTo>
                  <a:pt x="0" y="1392492"/>
                </a:lnTo>
                <a:lnTo>
                  <a:pt x="0" y="0"/>
                </a:lnTo>
                <a:close/>
              </a:path>
            </a:pathLst>
          </a:custGeom>
          <a:blipFill>
            <a:blip r:embed="rId3"/>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4BF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47098" y="926545"/>
            <a:ext cx="14993804" cy="8433909"/>
            <a:chOff x="0" y="0"/>
            <a:chExt cx="11289030" cy="6350000"/>
          </a:xfrm>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9265" b="-9265"/>
              </a:stretch>
            </a:blipFill>
          </p:spPr>
        </p:sp>
      </p:grpSp>
      <p:sp>
        <p:nvSpPr>
          <p:cNvPr id="4" name="Freeform 4"/>
          <p:cNvSpPr/>
          <p:nvPr/>
        </p:nvSpPr>
        <p:spPr>
          <a:xfrm flipH="1">
            <a:off x="12742405" y="5285726"/>
            <a:ext cx="5974133" cy="7219496"/>
          </a:xfrm>
          <a:custGeom>
            <a:avLst/>
            <a:gdLst/>
            <a:ahLst/>
            <a:cxnLst/>
            <a:rect l="l" t="t" r="r" b="b"/>
            <a:pathLst>
              <a:path w="5974133" h="7219496">
                <a:moveTo>
                  <a:pt x="5974134" y="0"/>
                </a:moveTo>
                <a:lnTo>
                  <a:pt x="0" y="0"/>
                </a:lnTo>
                <a:lnTo>
                  <a:pt x="0" y="7219496"/>
                </a:lnTo>
                <a:lnTo>
                  <a:pt x="5974134" y="7219496"/>
                </a:lnTo>
                <a:lnTo>
                  <a:pt x="5974134" y="0"/>
                </a:lnTo>
                <a:close/>
              </a:path>
            </a:pathLst>
          </a:custGeom>
          <a:blipFill>
            <a:blip r:embed="rId3"/>
            <a:stretch>
              <a:fillRect/>
            </a:stretch>
          </a:blipFill>
        </p:spPr>
      </p:sp>
      <p:grpSp>
        <p:nvGrpSpPr>
          <p:cNvPr id="5" name="Group 5"/>
          <p:cNvGrpSpPr/>
          <p:nvPr/>
        </p:nvGrpSpPr>
        <p:grpSpPr>
          <a:xfrm>
            <a:off x="476250" y="476250"/>
            <a:ext cx="6762750" cy="4932391"/>
            <a:chOff x="0" y="0"/>
            <a:chExt cx="7570097" cy="6576522"/>
          </a:xfrm>
        </p:grpSpPr>
        <p:sp>
          <p:nvSpPr>
            <p:cNvPr id="6" name="Freeform 6"/>
            <p:cNvSpPr/>
            <p:nvPr/>
          </p:nvSpPr>
          <p:spPr>
            <a:xfrm flipH="1">
              <a:off x="0" y="0"/>
              <a:ext cx="7570097" cy="6576522"/>
            </a:xfrm>
            <a:custGeom>
              <a:avLst/>
              <a:gdLst/>
              <a:ahLst/>
              <a:cxnLst/>
              <a:rect l="l" t="t" r="r" b="b"/>
              <a:pathLst>
                <a:path w="7570097" h="6576522">
                  <a:moveTo>
                    <a:pt x="7570097" y="0"/>
                  </a:moveTo>
                  <a:lnTo>
                    <a:pt x="0" y="0"/>
                  </a:lnTo>
                  <a:lnTo>
                    <a:pt x="0" y="6576522"/>
                  </a:lnTo>
                  <a:lnTo>
                    <a:pt x="7570097" y="6576522"/>
                  </a:lnTo>
                  <a:lnTo>
                    <a:pt x="7570097" y="0"/>
                  </a:lnTo>
                  <a:close/>
                </a:path>
              </a:pathLst>
            </a:custGeom>
            <a:blipFill>
              <a:blip r:embed="rId4"/>
              <a:stretch>
                <a:fillRect/>
              </a:stretch>
            </a:blipFill>
          </p:spPr>
        </p:sp>
        <p:sp>
          <p:nvSpPr>
            <p:cNvPr id="7" name="TextBox 7"/>
            <p:cNvSpPr txBox="1"/>
            <p:nvPr/>
          </p:nvSpPr>
          <p:spPr>
            <a:xfrm>
              <a:off x="1160315" y="1738622"/>
              <a:ext cx="5779362" cy="3320654"/>
            </a:xfrm>
            <a:prstGeom prst="rect">
              <a:avLst/>
            </a:prstGeom>
          </p:spPr>
          <p:txBody>
            <a:bodyPr lIns="0" tIns="0" rIns="0" bIns="0" rtlCol="0" anchor="t">
              <a:spAutoFit/>
            </a:bodyPr>
            <a:lstStyle/>
            <a:p>
              <a:pPr marL="0" lvl="0" indent="0" algn="ctr">
                <a:lnSpc>
                  <a:spcPts val="6599"/>
                </a:lnSpc>
                <a:spcBef>
                  <a:spcPct val="0"/>
                </a:spcBef>
              </a:pPr>
              <a:r>
                <a:rPr lang="en-US" sz="5499" u="none" spc="-109" dirty="0">
                  <a:solidFill>
                    <a:srgbClr val="FF7C7F"/>
                  </a:solidFill>
                  <a:latin typeface="Lilita One"/>
                </a:rPr>
                <a:t>Paid Advertisements </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55D6CD65-EA09-4AE0-9CFC-5033D16E5E3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918" y="2705100"/>
            <a:ext cx="18301918" cy="6172200"/>
          </a:xfrm>
          <a:prstGeom prst="rect">
            <a:avLst/>
          </a:prstGeom>
          <a:ln>
            <a:noFill/>
          </a:ln>
        </p:spPr>
      </p:pic>
      <p:sp>
        <p:nvSpPr>
          <p:cNvPr id="3" name="TextBox 2">
            <a:extLst>
              <a:ext uri="{FF2B5EF4-FFF2-40B4-BE49-F238E27FC236}">
                <a16:creationId xmlns:a16="http://schemas.microsoft.com/office/drawing/2014/main" id="{4E388924-CC5F-FC6E-A506-603284661A62}"/>
              </a:ext>
            </a:extLst>
          </p:cNvPr>
          <p:cNvSpPr txBox="1"/>
          <p:nvPr/>
        </p:nvSpPr>
        <p:spPr>
          <a:xfrm>
            <a:off x="304800" y="342900"/>
            <a:ext cx="18669000" cy="1569660"/>
          </a:xfrm>
          <a:prstGeom prst="rect">
            <a:avLst/>
          </a:prstGeom>
          <a:noFill/>
        </p:spPr>
        <p:txBody>
          <a:bodyPr wrap="square" rtlCol="0">
            <a:spAutoFit/>
          </a:bodyPr>
          <a:lstStyle/>
          <a:p>
            <a:r>
              <a:rPr lang="en-IN" sz="9600" dirty="0">
                <a:solidFill>
                  <a:srgbClr val="867CFF"/>
                </a:solidFill>
                <a:latin typeface="Lilita One" panose="020B0604020202020204" charset="0"/>
              </a:rPr>
              <a:t>PAID TRAFFIC IN UK BOOKSTORE</a:t>
            </a:r>
          </a:p>
        </p:txBody>
      </p:sp>
      <p:sp>
        <p:nvSpPr>
          <p:cNvPr id="4" name="Freeform 7">
            <a:extLst>
              <a:ext uri="{FF2B5EF4-FFF2-40B4-BE49-F238E27FC236}">
                <a16:creationId xmlns:a16="http://schemas.microsoft.com/office/drawing/2014/main" id="{97F20CFE-B039-71BC-5D7D-6269280134B1}"/>
              </a:ext>
            </a:extLst>
          </p:cNvPr>
          <p:cNvSpPr/>
          <p:nvPr/>
        </p:nvSpPr>
        <p:spPr>
          <a:xfrm>
            <a:off x="12891222" y="1980863"/>
            <a:ext cx="1967778" cy="2264778"/>
          </a:xfrm>
          <a:custGeom>
            <a:avLst/>
            <a:gdLst/>
            <a:ahLst/>
            <a:cxnLst/>
            <a:rect l="l" t="t" r="r" b="b"/>
            <a:pathLst>
              <a:path w="1050605" h="1010491">
                <a:moveTo>
                  <a:pt x="0" y="0"/>
                </a:moveTo>
                <a:lnTo>
                  <a:pt x="1050605" y="0"/>
                </a:lnTo>
                <a:lnTo>
                  <a:pt x="1050605" y="1010491"/>
                </a:lnTo>
                <a:lnTo>
                  <a:pt x="0" y="10104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7">
            <a:extLst>
              <a:ext uri="{FF2B5EF4-FFF2-40B4-BE49-F238E27FC236}">
                <a16:creationId xmlns:a16="http://schemas.microsoft.com/office/drawing/2014/main" id="{2D4E29E7-4E67-0819-3B2A-1C329D394008}"/>
              </a:ext>
            </a:extLst>
          </p:cNvPr>
          <p:cNvSpPr/>
          <p:nvPr/>
        </p:nvSpPr>
        <p:spPr>
          <a:xfrm>
            <a:off x="14850978" y="3924300"/>
            <a:ext cx="1608221" cy="1460506"/>
          </a:xfrm>
          <a:custGeom>
            <a:avLst/>
            <a:gdLst/>
            <a:ahLst/>
            <a:cxnLst/>
            <a:rect l="l" t="t" r="r" b="b"/>
            <a:pathLst>
              <a:path w="1050605" h="1010491">
                <a:moveTo>
                  <a:pt x="0" y="0"/>
                </a:moveTo>
                <a:lnTo>
                  <a:pt x="1050605" y="0"/>
                </a:lnTo>
                <a:lnTo>
                  <a:pt x="1050605" y="1010491"/>
                </a:lnTo>
                <a:lnTo>
                  <a:pt x="0" y="10104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7">
            <a:extLst>
              <a:ext uri="{FF2B5EF4-FFF2-40B4-BE49-F238E27FC236}">
                <a16:creationId xmlns:a16="http://schemas.microsoft.com/office/drawing/2014/main" id="{C2ABDDDA-E63A-87C0-0024-C5E2044B0B72}"/>
              </a:ext>
            </a:extLst>
          </p:cNvPr>
          <p:cNvSpPr/>
          <p:nvPr/>
        </p:nvSpPr>
        <p:spPr>
          <a:xfrm>
            <a:off x="16459199" y="5384806"/>
            <a:ext cx="1050605" cy="1010491"/>
          </a:xfrm>
          <a:custGeom>
            <a:avLst/>
            <a:gdLst/>
            <a:ahLst/>
            <a:cxnLst/>
            <a:rect l="l" t="t" r="r" b="b"/>
            <a:pathLst>
              <a:path w="1050605" h="1010491">
                <a:moveTo>
                  <a:pt x="0" y="0"/>
                </a:moveTo>
                <a:lnTo>
                  <a:pt x="1050605" y="0"/>
                </a:lnTo>
                <a:lnTo>
                  <a:pt x="1050605" y="1010491"/>
                </a:lnTo>
                <a:lnTo>
                  <a:pt x="0" y="10104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595638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F63935-BDB1-6656-815A-3ABF5BF71682}"/>
              </a:ext>
            </a:extLst>
          </p:cNvPr>
          <p:cNvSpPr/>
          <p:nvPr/>
        </p:nvSpPr>
        <p:spPr>
          <a:xfrm>
            <a:off x="2" y="1"/>
            <a:ext cx="9144000" cy="10286999"/>
          </a:xfrm>
          <a:prstGeom prst="rect">
            <a:avLst/>
          </a:prstGeom>
          <a:gradFill>
            <a:gsLst>
              <a:gs pos="72843">
                <a:srgbClr val="73C3E9"/>
              </a:gs>
              <a:gs pos="71687">
                <a:srgbClr val="71C1E9"/>
              </a:gs>
              <a:gs pos="69375">
                <a:srgbClr val="6DBEE9"/>
              </a:gs>
              <a:gs pos="64750">
                <a:srgbClr val="66B8E9"/>
              </a:gs>
              <a:gs pos="55500">
                <a:srgbClr val="57ACE8"/>
              </a:gs>
              <a:gs pos="37000">
                <a:srgbClr val="3A94E7"/>
              </a:gs>
              <a:gs pos="0">
                <a:srgbClr val="0064E4"/>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t>Meta-Logo-1024x576.png.webp</a:t>
            </a:r>
            <a:endParaRPr lang="en-LV" sz="2700" dirty="0"/>
          </a:p>
        </p:txBody>
      </p:sp>
      <p:pic>
        <p:nvPicPr>
          <p:cNvPr id="9" name="Picture 8" descr="A screenshot of a phone&#10;&#10;Description automatically generated">
            <a:extLst>
              <a:ext uri="{FF2B5EF4-FFF2-40B4-BE49-F238E27FC236}">
                <a16:creationId xmlns:a16="http://schemas.microsoft.com/office/drawing/2014/main" id="{484E2C8C-E545-B174-6EDE-F5286D8E31DA}"/>
              </a:ext>
            </a:extLst>
          </p:cNvPr>
          <p:cNvPicPr>
            <a:picLocks noChangeAspect="1"/>
          </p:cNvPicPr>
          <p:nvPr/>
        </p:nvPicPr>
        <p:blipFill rotWithShape="1">
          <a:blip r:embed="rId2"/>
          <a:srcRect t="22450"/>
          <a:stretch/>
        </p:blipFill>
        <p:spPr>
          <a:xfrm>
            <a:off x="952568" y="2160526"/>
            <a:ext cx="7238867" cy="8126474"/>
          </a:xfrm>
          <a:prstGeom prst="rect">
            <a:avLst/>
          </a:prstGeom>
        </p:spPr>
      </p:pic>
      <p:pic>
        <p:nvPicPr>
          <p:cNvPr id="11" name="Picture 10" descr="A blue and black logo&#10;&#10;Description automatically generated">
            <a:extLst>
              <a:ext uri="{FF2B5EF4-FFF2-40B4-BE49-F238E27FC236}">
                <a16:creationId xmlns:a16="http://schemas.microsoft.com/office/drawing/2014/main" id="{64F6D516-9138-9AF7-B53C-A16A909E6C47}"/>
              </a:ext>
            </a:extLst>
          </p:cNvPr>
          <p:cNvPicPr>
            <a:picLocks noChangeAspect="1"/>
          </p:cNvPicPr>
          <p:nvPr/>
        </p:nvPicPr>
        <p:blipFill rotWithShape="1">
          <a:blip r:embed="rId3"/>
          <a:srcRect t="31684" b="27478"/>
          <a:stretch/>
        </p:blipFill>
        <p:spPr>
          <a:xfrm>
            <a:off x="2822217" y="902962"/>
            <a:ext cx="2750703" cy="631868"/>
          </a:xfrm>
          <a:prstGeom prst="rect">
            <a:avLst/>
          </a:prstGeom>
        </p:spPr>
      </p:pic>
      <p:sp>
        <p:nvSpPr>
          <p:cNvPr id="12" name="TextBox 11">
            <a:extLst>
              <a:ext uri="{FF2B5EF4-FFF2-40B4-BE49-F238E27FC236}">
                <a16:creationId xmlns:a16="http://schemas.microsoft.com/office/drawing/2014/main" id="{F197E67D-E77A-D1A3-0089-60C7619E513C}"/>
              </a:ext>
            </a:extLst>
          </p:cNvPr>
          <p:cNvSpPr txBox="1"/>
          <p:nvPr/>
        </p:nvSpPr>
        <p:spPr>
          <a:xfrm>
            <a:off x="2455172" y="1534829"/>
            <a:ext cx="4138954" cy="646331"/>
          </a:xfrm>
          <a:prstGeom prst="rect">
            <a:avLst/>
          </a:prstGeom>
          <a:noFill/>
        </p:spPr>
        <p:txBody>
          <a:bodyPr wrap="none" rtlCol="0">
            <a:spAutoFit/>
          </a:bodyPr>
          <a:lstStyle/>
          <a:p>
            <a:r>
              <a:rPr lang="en-LV" sz="3600" b="1" dirty="0">
                <a:solidFill>
                  <a:schemeClr val="bg1"/>
                </a:solidFill>
                <a:latin typeface="Lilita One" panose="020B0604020202020204" charset="0"/>
                <a:cs typeface="Times New Roman" panose="02020603050405020304" pitchFamily="18" charset="0"/>
              </a:rPr>
              <a:t>500 USD per Month</a:t>
            </a:r>
          </a:p>
        </p:txBody>
      </p:sp>
      <p:pic>
        <p:nvPicPr>
          <p:cNvPr id="14" name="Picture 13" descr="A logo for a company&#10;&#10;Description automatically generated">
            <a:extLst>
              <a:ext uri="{FF2B5EF4-FFF2-40B4-BE49-F238E27FC236}">
                <a16:creationId xmlns:a16="http://schemas.microsoft.com/office/drawing/2014/main" id="{F6799958-DF01-B278-8E8C-B54596A44689}"/>
              </a:ext>
            </a:extLst>
          </p:cNvPr>
          <p:cNvPicPr>
            <a:picLocks noChangeAspect="1"/>
          </p:cNvPicPr>
          <p:nvPr/>
        </p:nvPicPr>
        <p:blipFill rotWithShape="1">
          <a:blip r:embed="rId4"/>
          <a:srcRect l="64553" t="34321"/>
          <a:stretch/>
        </p:blipFill>
        <p:spPr>
          <a:xfrm>
            <a:off x="9143999" y="0"/>
            <a:ext cx="9143999" cy="10299426"/>
          </a:xfrm>
          <a:prstGeom prst="rect">
            <a:avLst/>
          </a:prstGeom>
        </p:spPr>
      </p:pic>
      <p:pic>
        <p:nvPicPr>
          <p:cNvPr id="7" name="Picture 6" descr="A screenshot of a web page&#10;&#10;Description automatically generated">
            <a:extLst>
              <a:ext uri="{FF2B5EF4-FFF2-40B4-BE49-F238E27FC236}">
                <a16:creationId xmlns:a16="http://schemas.microsoft.com/office/drawing/2014/main" id="{27870E0A-D5E4-705E-96FE-5B7CA024EF85}"/>
              </a:ext>
            </a:extLst>
          </p:cNvPr>
          <p:cNvPicPr>
            <a:picLocks noChangeAspect="1"/>
          </p:cNvPicPr>
          <p:nvPr/>
        </p:nvPicPr>
        <p:blipFill>
          <a:blip r:embed="rId5"/>
          <a:stretch>
            <a:fillRect/>
          </a:stretch>
        </p:blipFill>
        <p:spPr>
          <a:xfrm>
            <a:off x="9220641" y="2157206"/>
            <a:ext cx="8990709" cy="6039561"/>
          </a:xfrm>
          <a:prstGeom prst="rect">
            <a:avLst/>
          </a:prstGeom>
          <a:ln>
            <a:solidFill>
              <a:schemeClr val="accent6">
                <a:lumMod val="20000"/>
                <a:lumOff val="80000"/>
              </a:schemeClr>
            </a:solidFill>
          </a:ln>
        </p:spPr>
      </p:pic>
      <p:sp>
        <p:nvSpPr>
          <p:cNvPr id="15" name="TextBox 14">
            <a:extLst>
              <a:ext uri="{FF2B5EF4-FFF2-40B4-BE49-F238E27FC236}">
                <a16:creationId xmlns:a16="http://schemas.microsoft.com/office/drawing/2014/main" id="{FCF105E0-0185-8249-FA06-27F92A5CAC14}"/>
              </a:ext>
            </a:extLst>
          </p:cNvPr>
          <p:cNvSpPr txBox="1"/>
          <p:nvPr/>
        </p:nvSpPr>
        <p:spPr>
          <a:xfrm>
            <a:off x="12192000" y="1498513"/>
            <a:ext cx="4138954" cy="646331"/>
          </a:xfrm>
          <a:prstGeom prst="rect">
            <a:avLst/>
          </a:prstGeom>
          <a:noFill/>
        </p:spPr>
        <p:txBody>
          <a:bodyPr wrap="none" rtlCol="0">
            <a:spAutoFit/>
          </a:bodyPr>
          <a:lstStyle/>
          <a:p>
            <a:r>
              <a:rPr lang="en-LV" sz="3600" b="1" dirty="0">
                <a:solidFill>
                  <a:schemeClr val="bg1"/>
                </a:solidFill>
                <a:latin typeface="Lilita One" panose="020B0604020202020204" charset="0"/>
                <a:cs typeface="Times New Roman" panose="02020603050405020304" pitchFamily="18" charset="0"/>
              </a:rPr>
              <a:t>500 USD per Month</a:t>
            </a:r>
          </a:p>
        </p:txBody>
      </p:sp>
      <p:pic>
        <p:nvPicPr>
          <p:cNvPr id="17" name="Picture 16" descr="A close-up of a logo&#10;&#10;Description automatically generated">
            <a:extLst>
              <a:ext uri="{FF2B5EF4-FFF2-40B4-BE49-F238E27FC236}">
                <a16:creationId xmlns:a16="http://schemas.microsoft.com/office/drawing/2014/main" id="{B93D89DC-796E-A6B9-A3FC-D30FDEBCD0ED}"/>
              </a:ext>
            </a:extLst>
          </p:cNvPr>
          <p:cNvPicPr>
            <a:picLocks noChangeAspect="1"/>
          </p:cNvPicPr>
          <p:nvPr/>
        </p:nvPicPr>
        <p:blipFill rotWithShape="1">
          <a:blip r:embed="rId6"/>
          <a:srcRect t="21147" b="27425"/>
          <a:stretch/>
        </p:blipFill>
        <p:spPr>
          <a:xfrm>
            <a:off x="10864516" y="687266"/>
            <a:ext cx="5702969" cy="920622"/>
          </a:xfrm>
          <a:prstGeom prst="rect">
            <a:avLst/>
          </a:prstGeom>
        </p:spPr>
      </p:pic>
      <p:sp>
        <p:nvSpPr>
          <p:cNvPr id="18" name="TextBox 17">
            <a:extLst>
              <a:ext uri="{FF2B5EF4-FFF2-40B4-BE49-F238E27FC236}">
                <a16:creationId xmlns:a16="http://schemas.microsoft.com/office/drawing/2014/main" id="{D92C0246-C0AE-1CDA-8399-4EFAB123A39D}"/>
              </a:ext>
            </a:extLst>
          </p:cNvPr>
          <p:cNvSpPr txBox="1"/>
          <p:nvPr/>
        </p:nvSpPr>
        <p:spPr>
          <a:xfrm>
            <a:off x="7546690" y="-1"/>
            <a:ext cx="3538149" cy="1938992"/>
          </a:xfrm>
          <a:prstGeom prst="rect">
            <a:avLst/>
          </a:prstGeom>
          <a:noFill/>
          <a:effectLst>
            <a:reflection endPos="0" dist="50800" dir="5400000" sy="-100000" algn="bl" rotWithShape="0"/>
          </a:effectLst>
        </p:spPr>
        <p:txBody>
          <a:bodyPr wrap="none" rtlCol="0">
            <a:spAutoFit/>
          </a:bodyPr>
          <a:lstStyle/>
          <a:p>
            <a:pPr algn="ctr"/>
            <a:r>
              <a:rPr lang="en-LV" sz="6000" b="1" dirty="0">
                <a:solidFill>
                  <a:schemeClr val="bg2">
                    <a:lumMod val="10000"/>
                    <a:alpha val="45000"/>
                  </a:schemeClr>
                </a:solidFill>
                <a:latin typeface="Lilita One" panose="020B0604020202020204" charset="0"/>
              </a:rPr>
              <a:t>800 GDP</a:t>
            </a:r>
          </a:p>
          <a:p>
            <a:pPr algn="ctr"/>
            <a:r>
              <a:rPr lang="en-GB" sz="6000" b="1" dirty="0">
                <a:solidFill>
                  <a:schemeClr val="bg2">
                    <a:lumMod val="10000"/>
                    <a:alpha val="45000"/>
                  </a:schemeClr>
                </a:solidFill>
                <a:latin typeface="Lilita One" panose="020B0604020202020204" charset="0"/>
              </a:rPr>
              <a:t>p</a:t>
            </a:r>
            <a:r>
              <a:rPr lang="en-LV" sz="6000" b="1" dirty="0">
                <a:solidFill>
                  <a:schemeClr val="bg2">
                    <a:lumMod val="10000"/>
                    <a:alpha val="45000"/>
                  </a:schemeClr>
                </a:solidFill>
                <a:latin typeface="Lilita One" panose="020B0604020202020204" charset="0"/>
              </a:rPr>
              <a:t>er month</a:t>
            </a:r>
          </a:p>
        </p:txBody>
      </p:sp>
    </p:spTree>
    <p:extLst>
      <p:ext uri="{BB962C8B-B14F-4D97-AF65-F5344CB8AC3E}">
        <p14:creationId xmlns:p14="http://schemas.microsoft.com/office/powerpoint/2010/main" val="1673061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197E67D-E77A-D1A3-0089-60C7619E513C}"/>
              </a:ext>
            </a:extLst>
          </p:cNvPr>
          <p:cNvSpPr txBox="1"/>
          <p:nvPr/>
        </p:nvSpPr>
        <p:spPr>
          <a:xfrm>
            <a:off x="2455172" y="1534829"/>
            <a:ext cx="4138954" cy="646331"/>
          </a:xfrm>
          <a:prstGeom prst="rect">
            <a:avLst/>
          </a:prstGeom>
          <a:noFill/>
        </p:spPr>
        <p:txBody>
          <a:bodyPr wrap="none" rtlCol="0">
            <a:spAutoFit/>
          </a:bodyPr>
          <a:lstStyle/>
          <a:p>
            <a:r>
              <a:rPr lang="en-LV" sz="3600" b="1" dirty="0">
                <a:solidFill>
                  <a:schemeClr val="bg1"/>
                </a:solidFill>
                <a:latin typeface="Times New Roman" panose="02020603050405020304" pitchFamily="18" charset="0"/>
                <a:cs typeface="Times New Roman" panose="02020603050405020304" pitchFamily="18" charset="0"/>
              </a:rPr>
              <a:t>500 USD per Month</a:t>
            </a:r>
          </a:p>
        </p:txBody>
      </p:sp>
      <p:pic>
        <p:nvPicPr>
          <p:cNvPr id="3" name="Picture 2" descr="A screenshot of a graph&#10;&#10;Description automatically generated">
            <a:extLst>
              <a:ext uri="{FF2B5EF4-FFF2-40B4-BE49-F238E27FC236}">
                <a16:creationId xmlns:a16="http://schemas.microsoft.com/office/drawing/2014/main" id="{694C8AC9-4867-88BC-9511-29EBE882975F}"/>
              </a:ext>
            </a:extLst>
          </p:cNvPr>
          <p:cNvPicPr>
            <a:picLocks noChangeAspect="1"/>
          </p:cNvPicPr>
          <p:nvPr/>
        </p:nvPicPr>
        <p:blipFill rotWithShape="1">
          <a:blip r:embed="rId2"/>
          <a:srcRect t="15366"/>
          <a:stretch/>
        </p:blipFill>
        <p:spPr>
          <a:xfrm>
            <a:off x="226728" y="1847968"/>
            <a:ext cx="17834544" cy="7002381"/>
          </a:xfrm>
          <a:prstGeom prst="rect">
            <a:avLst/>
          </a:prstGeom>
          <a:ln>
            <a:solidFill>
              <a:schemeClr val="tx1"/>
            </a:solidFill>
          </a:ln>
        </p:spPr>
      </p:pic>
      <p:sp>
        <p:nvSpPr>
          <p:cNvPr id="4" name="TextBox 3">
            <a:extLst>
              <a:ext uri="{FF2B5EF4-FFF2-40B4-BE49-F238E27FC236}">
                <a16:creationId xmlns:a16="http://schemas.microsoft.com/office/drawing/2014/main" id="{FB2458A3-4DA1-3084-DBF7-8F6DF801B167}"/>
              </a:ext>
            </a:extLst>
          </p:cNvPr>
          <p:cNvSpPr txBox="1"/>
          <p:nvPr/>
        </p:nvSpPr>
        <p:spPr>
          <a:xfrm>
            <a:off x="2914570" y="123458"/>
            <a:ext cx="12458860" cy="923330"/>
          </a:xfrm>
          <a:prstGeom prst="rect">
            <a:avLst/>
          </a:prstGeom>
          <a:noFill/>
        </p:spPr>
        <p:txBody>
          <a:bodyPr wrap="none" rtlCol="0">
            <a:spAutoFit/>
          </a:bodyPr>
          <a:lstStyle/>
          <a:p>
            <a:r>
              <a:rPr lang="en-LV" sz="5400" dirty="0">
                <a:solidFill>
                  <a:srgbClr val="EC71D7"/>
                </a:solidFill>
                <a:latin typeface="Lilita One" panose="020B0604020202020204" charset="0"/>
              </a:rPr>
              <a:t>Keywords Associated with UK Bookstores</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1CED4097-0E2F-5013-107A-330D7987BE7E}"/>
              </a:ext>
            </a:extLst>
          </p:cNvPr>
          <p:cNvPicPr>
            <a:picLocks noChangeAspect="1"/>
          </p:cNvPicPr>
          <p:nvPr/>
        </p:nvPicPr>
        <p:blipFill rotWithShape="1">
          <a:blip r:embed="rId3"/>
          <a:srcRect l="4279" t="23492" r="6238" b="21568"/>
          <a:stretch/>
        </p:blipFill>
        <p:spPr>
          <a:xfrm>
            <a:off x="14741531" y="9709022"/>
            <a:ext cx="3546470" cy="577979"/>
          </a:xfrm>
          <a:prstGeom prst="rect">
            <a:avLst/>
          </a:prstGeom>
        </p:spPr>
      </p:pic>
      <p:sp>
        <p:nvSpPr>
          <p:cNvPr id="8" name="TextBox 7">
            <a:extLst>
              <a:ext uri="{FF2B5EF4-FFF2-40B4-BE49-F238E27FC236}">
                <a16:creationId xmlns:a16="http://schemas.microsoft.com/office/drawing/2014/main" id="{1F72BDC0-40B9-2FEF-E263-1BE73B940B43}"/>
              </a:ext>
            </a:extLst>
          </p:cNvPr>
          <p:cNvSpPr txBox="1"/>
          <p:nvPr/>
        </p:nvSpPr>
        <p:spPr>
          <a:xfrm>
            <a:off x="12801601" y="9733003"/>
            <a:ext cx="1942583" cy="507831"/>
          </a:xfrm>
          <a:prstGeom prst="rect">
            <a:avLst/>
          </a:prstGeom>
          <a:noFill/>
        </p:spPr>
        <p:txBody>
          <a:bodyPr wrap="none" rtlCol="0">
            <a:spAutoFit/>
          </a:bodyPr>
          <a:lstStyle/>
          <a:p>
            <a:r>
              <a:rPr lang="en-GB" sz="2700" dirty="0"/>
              <a:t>P</a:t>
            </a:r>
            <a:r>
              <a:rPr lang="en-LV" sz="2700" dirty="0"/>
              <a:t>orvided by:</a:t>
            </a:r>
          </a:p>
        </p:txBody>
      </p:sp>
      <p:sp>
        <p:nvSpPr>
          <p:cNvPr id="10" name="Rounded Rectangle 9">
            <a:extLst>
              <a:ext uri="{FF2B5EF4-FFF2-40B4-BE49-F238E27FC236}">
                <a16:creationId xmlns:a16="http://schemas.microsoft.com/office/drawing/2014/main" id="{09F1DA84-6BDC-93F9-50B4-63699D537739}"/>
              </a:ext>
            </a:extLst>
          </p:cNvPr>
          <p:cNvSpPr/>
          <p:nvPr/>
        </p:nvSpPr>
        <p:spPr>
          <a:xfrm>
            <a:off x="987365" y="1739684"/>
            <a:ext cx="3513221" cy="7218948"/>
          </a:xfrm>
          <a:prstGeom prst="roundRect">
            <a:avLst/>
          </a:prstGeom>
          <a:solidFill>
            <a:schemeClr val="accent1">
              <a:alpha val="0"/>
            </a:schemeClr>
          </a:solidFill>
          <a:ln w="34925">
            <a:solidFill>
              <a:srgbClr val="177A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a:p>
        </p:txBody>
      </p:sp>
    </p:spTree>
    <p:extLst>
      <p:ext uri="{BB962C8B-B14F-4D97-AF65-F5344CB8AC3E}">
        <p14:creationId xmlns:p14="http://schemas.microsoft.com/office/powerpoint/2010/main" val="1991702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F63935-BDB1-6656-815A-3ABF5BF71682}"/>
              </a:ext>
            </a:extLst>
          </p:cNvPr>
          <p:cNvSpPr/>
          <p:nvPr/>
        </p:nvSpPr>
        <p:spPr>
          <a:xfrm>
            <a:off x="2" y="1"/>
            <a:ext cx="9144000" cy="10286999"/>
          </a:xfrm>
          <a:prstGeom prst="rect">
            <a:avLst/>
          </a:prstGeom>
          <a:gradFill>
            <a:gsLst>
              <a:gs pos="72843">
                <a:srgbClr val="73C3E9"/>
              </a:gs>
              <a:gs pos="71687">
                <a:srgbClr val="71C1E9"/>
              </a:gs>
              <a:gs pos="69375">
                <a:srgbClr val="6DBEE9"/>
              </a:gs>
              <a:gs pos="64750">
                <a:srgbClr val="66B8E9"/>
              </a:gs>
              <a:gs pos="55500">
                <a:srgbClr val="57ACE8"/>
              </a:gs>
              <a:gs pos="37000">
                <a:srgbClr val="3A94E7"/>
              </a:gs>
              <a:gs pos="0">
                <a:srgbClr val="0064E4"/>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dirty="0"/>
          </a:p>
        </p:txBody>
      </p:sp>
      <p:pic>
        <p:nvPicPr>
          <p:cNvPr id="11" name="Picture 10" descr="A blue and black logo&#10;&#10;Description automatically generated">
            <a:extLst>
              <a:ext uri="{FF2B5EF4-FFF2-40B4-BE49-F238E27FC236}">
                <a16:creationId xmlns:a16="http://schemas.microsoft.com/office/drawing/2014/main" id="{64F6D516-9138-9AF7-B53C-A16A909E6C47}"/>
              </a:ext>
            </a:extLst>
          </p:cNvPr>
          <p:cNvPicPr>
            <a:picLocks noChangeAspect="1"/>
          </p:cNvPicPr>
          <p:nvPr/>
        </p:nvPicPr>
        <p:blipFill rotWithShape="1">
          <a:blip r:embed="rId2"/>
          <a:srcRect t="31684" b="27478"/>
          <a:stretch/>
        </p:blipFill>
        <p:spPr>
          <a:xfrm>
            <a:off x="3196649" y="55399"/>
            <a:ext cx="2750703" cy="631868"/>
          </a:xfrm>
          <a:prstGeom prst="rect">
            <a:avLst/>
          </a:prstGeom>
        </p:spPr>
      </p:pic>
      <p:pic>
        <p:nvPicPr>
          <p:cNvPr id="14" name="Picture 13" descr="A logo for a company&#10;&#10;Description automatically generated">
            <a:extLst>
              <a:ext uri="{FF2B5EF4-FFF2-40B4-BE49-F238E27FC236}">
                <a16:creationId xmlns:a16="http://schemas.microsoft.com/office/drawing/2014/main" id="{F6799958-DF01-B278-8E8C-B54596A44689}"/>
              </a:ext>
            </a:extLst>
          </p:cNvPr>
          <p:cNvPicPr>
            <a:picLocks noChangeAspect="1"/>
          </p:cNvPicPr>
          <p:nvPr/>
        </p:nvPicPr>
        <p:blipFill rotWithShape="1">
          <a:blip r:embed="rId3"/>
          <a:srcRect l="64553" t="34321"/>
          <a:stretch/>
        </p:blipFill>
        <p:spPr>
          <a:xfrm>
            <a:off x="9143999" y="0"/>
            <a:ext cx="9143999" cy="10299426"/>
          </a:xfrm>
          <a:prstGeom prst="rect">
            <a:avLst/>
          </a:prstGeom>
        </p:spPr>
      </p:pic>
      <p:pic>
        <p:nvPicPr>
          <p:cNvPr id="17" name="Picture 16" descr="A close-up of a logo&#10;&#10;Description automatically generated">
            <a:extLst>
              <a:ext uri="{FF2B5EF4-FFF2-40B4-BE49-F238E27FC236}">
                <a16:creationId xmlns:a16="http://schemas.microsoft.com/office/drawing/2014/main" id="{B93D89DC-796E-A6B9-A3FC-D30FDEBCD0ED}"/>
              </a:ext>
            </a:extLst>
          </p:cNvPr>
          <p:cNvPicPr>
            <a:picLocks noChangeAspect="1"/>
          </p:cNvPicPr>
          <p:nvPr/>
        </p:nvPicPr>
        <p:blipFill rotWithShape="1">
          <a:blip r:embed="rId4"/>
          <a:srcRect t="21147" b="27425"/>
          <a:stretch/>
        </p:blipFill>
        <p:spPr>
          <a:xfrm>
            <a:off x="10864516" y="-88980"/>
            <a:ext cx="5702969" cy="92062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A22870F-7AD3-AAFF-5404-2B7626D5E5E9}"/>
              </a:ext>
            </a:extLst>
          </p:cNvPr>
          <p:cNvPicPr>
            <a:picLocks noChangeAspect="1"/>
          </p:cNvPicPr>
          <p:nvPr/>
        </p:nvPicPr>
        <p:blipFill>
          <a:blip r:embed="rId5"/>
          <a:stretch>
            <a:fillRect/>
          </a:stretch>
        </p:blipFill>
        <p:spPr>
          <a:xfrm>
            <a:off x="9275120" y="1068535"/>
            <a:ext cx="8881754" cy="8368358"/>
          </a:xfrm>
          <a:prstGeom prst="rect">
            <a:avLst/>
          </a:prstGeom>
        </p:spPr>
      </p:pic>
      <p:pic>
        <p:nvPicPr>
          <p:cNvPr id="5" name="Picture 4" descr="Screenshot of a book cover&#10;&#10;Description automatically generated">
            <a:extLst>
              <a:ext uri="{FF2B5EF4-FFF2-40B4-BE49-F238E27FC236}">
                <a16:creationId xmlns:a16="http://schemas.microsoft.com/office/drawing/2014/main" id="{AEDE3125-B91A-5617-CCFB-FE2E314E19C9}"/>
              </a:ext>
            </a:extLst>
          </p:cNvPr>
          <p:cNvPicPr>
            <a:picLocks noChangeAspect="1"/>
          </p:cNvPicPr>
          <p:nvPr/>
        </p:nvPicPr>
        <p:blipFill>
          <a:blip r:embed="rId6"/>
          <a:stretch>
            <a:fillRect/>
          </a:stretch>
        </p:blipFill>
        <p:spPr>
          <a:xfrm>
            <a:off x="181790" y="1068535"/>
            <a:ext cx="8780421" cy="5672684"/>
          </a:xfrm>
          <a:prstGeom prst="rect">
            <a:avLst/>
          </a:prstGeom>
        </p:spPr>
      </p:pic>
      <p:grpSp>
        <p:nvGrpSpPr>
          <p:cNvPr id="8" name="Group 7">
            <a:extLst>
              <a:ext uri="{FF2B5EF4-FFF2-40B4-BE49-F238E27FC236}">
                <a16:creationId xmlns:a16="http://schemas.microsoft.com/office/drawing/2014/main" id="{2E5CD9C4-7A8B-4532-CBA7-D48536BCED49}"/>
              </a:ext>
            </a:extLst>
          </p:cNvPr>
          <p:cNvGrpSpPr>
            <a:grpSpLocks noChangeAspect="1"/>
          </p:cNvGrpSpPr>
          <p:nvPr/>
        </p:nvGrpSpPr>
        <p:grpSpPr>
          <a:xfrm>
            <a:off x="82847" y="6979369"/>
            <a:ext cx="2155095" cy="3162311"/>
            <a:chOff x="1043451" y="3536330"/>
            <a:chExt cx="2263698" cy="3321670"/>
          </a:xfrm>
        </p:grpSpPr>
        <p:sp>
          <p:nvSpPr>
            <p:cNvPr id="10" name="Rounded Rectangle 9">
              <a:extLst>
                <a:ext uri="{FF2B5EF4-FFF2-40B4-BE49-F238E27FC236}">
                  <a16:creationId xmlns:a16="http://schemas.microsoft.com/office/drawing/2014/main" id="{596A3AD7-7C7D-A8EF-937F-D900F5BDFF2D}"/>
                </a:ext>
              </a:extLst>
            </p:cNvPr>
            <p:cNvSpPr/>
            <p:nvPr/>
          </p:nvSpPr>
          <p:spPr>
            <a:xfrm>
              <a:off x="1043451" y="3536330"/>
              <a:ext cx="2263698" cy="3321670"/>
            </a:xfrm>
            <a:prstGeom prst="roundRect">
              <a:avLst/>
            </a:prstGeom>
            <a:solidFill>
              <a:schemeClr val="bg1">
                <a:lumMod val="85000"/>
                <a:alpha val="577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a:p>
          </p:txBody>
        </p:sp>
        <p:pic>
          <p:nvPicPr>
            <p:cNvPr id="13" name="Picture 12">
              <a:extLst>
                <a:ext uri="{FF2B5EF4-FFF2-40B4-BE49-F238E27FC236}">
                  <a16:creationId xmlns:a16="http://schemas.microsoft.com/office/drawing/2014/main" id="{5B57AB28-A691-CDA7-60E2-9BA812B02104}"/>
                </a:ext>
              </a:extLst>
            </p:cNvPr>
            <p:cNvPicPr>
              <a:picLocks noChangeAspect="1"/>
            </p:cNvPicPr>
            <p:nvPr/>
          </p:nvPicPr>
          <p:blipFill>
            <a:blip r:embed="rId7"/>
            <a:stretch>
              <a:fillRect/>
            </a:stretch>
          </p:blipFill>
          <p:spPr>
            <a:xfrm>
              <a:off x="1276178" y="3702752"/>
              <a:ext cx="1798244" cy="2732894"/>
            </a:xfrm>
            <a:prstGeom prst="rect">
              <a:avLst/>
            </a:prstGeom>
          </p:spPr>
        </p:pic>
        <p:pic>
          <p:nvPicPr>
            <p:cNvPr id="16" name="Picture 15" descr="A book shop with a sign&#10;&#10;Description automatically generated">
              <a:extLst>
                <a:ext uri="{FF2B5EF4-FFF2-40B4-BE49-F238E27FC236}">
                  <a16:creationId xmlns:a16="http://schemas.microsoft.com/office/drawing/2014/main" id="{8C5651A7-86D9-0596-9F11-BF0D28FC8725}"/>
                </a:ext>
              </a:extLst>
            </p:cNvPr>
            <p:cNvPicPr>
              <a:picLocks noChangeAspect="1"/>
            </p:cNvPicPr>
            <p:nvPr/>
          </p:nvPicPr>
          <p:blipFill rotWithShape="1">
            <a:blip r:embed="rId8">
              <a:alphaModFix amt="70000"/>
            </a:blip>
            <a:srcRect l="43112" t="9407" r="41410" b="74213"/>
            <a:stretch/>
          </p:blipFill>
          <p:spPr>
            <a:xfrm>
              <a:off x="1794212" y="6241191"/>
              <a:ext cx="1396574" cy="447446"/>
            </a:xfrm>
            <a:prstGeom prst="rect">
              <a:avLst/>
            </a:prstGeom>
          </p:spPr>
        </p:pic>
      </p:grpSp>
      <p:grpSp>
        <p:nvGrpSpPr>
          <p:cNvPr id="19" name="Group 18">
            <a:extLst>
              <a:ext uri="{FF2B5EF4-FFF2-40B4-BE49-F238E27FC236}">
                <a16:creationId xmlns:a16="http://schemas.microsoft.com/office/drawing/2014/main" id="{2F92D458-0653-D388-A903-18A2003156D4}"/>
              </a:ext>
            </a:extLst>
          </p:cNvPr>
          <p:cNvGrpSpPr>
            <a:grpSpLocks noChangeAspect="1"/>
          </p:cNvGrpSpPr>
          <p:nvPr/>
        </p:nvGrpSpPr>
        <p:grpSpPr>
          <a:xfrm>
            <a:off x="2365409" y="6979369"/>
            <a:ext cx="2155097" cy="3162311"/>
            <a:chOff x="591014" y="-635619"/>
            <a:chExt cx="2263698" cy="3321670"/>
          </a:xfrm>
        </p:grpSpPr>
        <p:sp>
          <p:nvSpPr>
            <p:cNvPr id="20" name="Rounded Rectangle 19">
              <a:extLst>
                <a:ext uri="{FF2B5EF4-FFF2-40B4-BE49-F238E27FC236}">
                  <a16:creationId xmlns:a16="http://schemas.microsoft.com/office/drawing/2014/main" id="{390117E6-D2AD-3AE5-2C9D-0AF55BF04EE6}"/>
                </a:ext>
              </a:extLst>
            </p:cNvPr>
            <p:cNvSpPr/>
            <p:nvPr/>
          </p:nvSpPr>
          <p:spPr>
            <a:xfrm>
              <a:off x="591014" y="-635619"/>
              <a:ext cx="2263698" cy="3321670"/>
            </a:xfrm>
            <a:prstGeom prst="roundRect">
              <a:avLst/>
            </a:prstGeom>
            <a:solidFill>
              <a:schemeClr val="bg1">
                <a:lumMod val="85000"/>
                <a:alpha val="577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a:p>
          </p:txBody>
        </p:sp>
        <p:pic>
          <p:nvPicPr>
            <p:cNvPr id="21" name="Picture 20">
              <a:extLst>
                <a:ext uri="{FF2B5EF4-FFF2-40B4-BE49-F238E27FC236}">
                  <a16:creationId xmlns:a16="http://schemas.microsoft.com/office/drawing/2014/main" id="{06ED1D65-3FCC-605E-3BE8-2555078BBF29}"/>
                </a:ext>
              </a:extLst>
            </p:cNvPr>
            <p:cNvPicPr>
              <a:picLocks noChangeAspect="1"/>
            </p:cNvPicPr>
            <p:nvPr/>
          </p:nvPicPr>
          <p:blipFill>
            <a:blip r:embed="rId9"/>
            <a:stretch>
              <a:fillRect/>
            </a:stretch>
          </p:blipFill>
          <p:spPr>
            <a:xfrm>
              <a:off x="823741" y="-444501"/>
              <a:ext cx="1798244" cy="2708198"/>
            </a:xfrm>
            <a:prstGeom prst="rect">
              <a:avLst/>
            </a:prstGeom>
          </p:spPr>
        </p:pic>
        <p:pic>
          <p:nvPicPr>
            <p:cNvPr id="22" name="Picture 21" descr="A book shop with a sign&#10;&#10;Description automatically generated">
              <a:extLst>
                <a:ext uri="{FF2B5EF4-FFF2-40B4-BE49-F238E27FC236}">
                  <a16:creationId xmlns:a16="http://schemas.microsoft.com/office/drawing/2014/main" id="{D0B91B2B-0D87-0EF6-E246-D831F23F7E50}"/>
                </a:ext>
              </a:extLst>
            </p:cNvPr>
            <p:cNvPicPr>
              <a:picLocks noChangeAspect="1"/>
            </p:cNvPicPr>
            <p:nvPr/>
          </p:nvPicPr>
          <p:blipFill rotWithShape="1">
            <a:blip r:embed="rId8">
              <a:alphaModFix amt="70000"/>
            </a:blip>
            <a:srcRect l="43112" t="9407" r="41410" b="74213"/>
            <a:stretch/>
          </p:blipFill>
          <p:spPr>
            <a:xfrm>
              <a:off x="1341775" y="2039974"/>
              <a:ext cx="1396574" cy="447446"/>
            </a:xfrm>
            <a:prstGeom prst="rect">
              <a:avLst/>
            </a:prstGeom>
          </p:spPr>
        </p:pic>
      </p:grpSp>
      <p:grpSp>
        <p:nvGrpSpPr>
          <p:cNvPr id="27" name="Group 26">
            <a:extLst>
              <a:ext uri="{FF2B5EF4-FFF2-40B4-BE49-F238E27FC236}">
                <a16:creationId xmlns:a16="http://schemas.microsoft.com/office/drawing/2014/main" id="{BF56210E-F708-7836-62D9-8219247EB67B}"/>
              </a:ext>
            </a:extLst>
          </p:cNvPr>
          <p:cNvGrpSpPr>
            <a:grpSpLocks noChangeAspect="1"/>
          </p:cNvGrpSpPr>
          <p:nvPr/>
        </p:nvGrpSpPr>
        <p:grpSpPr>
          <a:xfrm>
            <a:off x="4665125" y="6946054"/>
            <a:ext cx="2155095" cy="3162311"/>
            <a:chOff x="5435383" y="2410575"/>
            <a:chExt cx="2263698" cy="3321670"/>
          </a:xfrm>
        </p:grpSpPr>
        <p:sp>
          <p:nvSpPr>
            <p:cNvPr id="28" name="Rounded Rectangle 27">
              <a:extLst>
                <a:ext uri="{FF2B5EF4-FFF2-40B4-BE49-F238E27FC236}">
                  <a16:creationId xmlns:a16="http://schemas.microsoft.com/office/drawing/2014/main" id="{72957F7D-0AE5-3B12-7241-DDB266B05039}"/>
                </a:ext>
              </a:extLst>
            </p:cNvPr>
            <p:cNvSpPr/>
            <p:nvPr/>
          </p:nvSpPr>
          <p:spPr>
            <a:xfrm>
              <a:off x="5435383" y="2410575"/>
              <a:ext cx="2263698" cy="3321670"/>
            </a:xfrm>
            <a:prstGeom prst="roundRect">
              <a:avLst/>
            </a:prstGeom>
            <a:solidFill>
              <a:schemeClr val="bg1">
                <a:lumMod val="85000"/>
                <a:alpha val="577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a:p>
          </p:txBody>
        </p:sp>
        <p:pic>
          <p:nvPicPr>
            <p:cNvPr id="29" name="Picture 28">
              <a:extLst>
                <a:ext uri="{FF2B5EF4-FFF2-40B4-BE49-F238E27FC236}">
                  <a16:creationId xmlns:a16="http://schemas.microsoft.com/office/drawing/2014/main" id="{41BD5157-DFCF-7881-67C4-190AEB365EDA}"/>
                </a:ext>
              </a:extLst>
            </p:cNvPr>
            <p:cNvPicPr>
              <a:picLocks noChangeAspect="1"/>
            </p:cNvPicPr>
            <p:nvPr/>
          </p:nvPicPr>
          <p:blipFill>
            <a:blip r:embed="rId10"/>
            <a:stretch>
              <a:fillRect/>
            </a:stretch>
          </p:blipFill>
          <p:spPr>
            <a:xfrm>
              <a:off x="5668110" y="2555374"/>
              <a:ext cx="1798244" cy="2697366"/>
            </a:xfrm>
            <a:prstGeom prst="rect">
              <a:avLst/>
            </a:prstGeom>
          </p:spPr>
        </p:pic>
        <p:pic>
          <p:nvPicPr>
            <p:cNvPr id="30" name="Picture 29" descr="A book shop with a sign&#10;&#10;Description automatically generated">
              <a:extLst>
                <a:ext uri="{FF2B5EF4-FFF2-40B4-BE49-F238E27FC236}">
                  <a16:creationId xmlns:a16="http://schemas.microsoft.com/office/drawing/2014/main" id="{4B84F0D9-C3C2-87F5-3B1B-B09C808D2E54}"/>
                </a:ext>
              </a:extLst>
            </p:cNvPr>
            <p:cNvPicPr>
              <a:picLocks noChangeAspect="1"/>
            </p:cNvPicPr>
            <p:nvPr/>
          </p:nvPicPr>
          <p:blipFill rotWithShape="1">
            <a:blip r:embed="rId8">
              <a:alphaModFix amt="70000"/>
            </a:blip>
            <a:srcRect l="43112" t="9407" r="41410" b="74213"/>
            <a:stretch/>
          </p:blipFill>
          <p:spPr>
            <a:xfrm>
              <a:off x="6183869" y="5123143"/>
              <a:ext cx="1396574" cy="447446"/>
            </a:xfrm>
            <a:prstGeom prst="rect">
              <a:avLst/>
            </a:prstGeom>
          </p:spPr>
        </p:pic>
      </p:grpSp>
      <p:grpSp>
        <p:nvGrpSpPr>
          <p:cNvPr id="31" name="Group 30">
            <a:extLst>
              <a:ext uri="{FF2B5EF4-FFF2-40B4-BE49-F238E27FC236}">
                <a16:creationId xmlns:a16="http://schemas.microsoft.com/office/drawing/2014/main" id="{E7EA78FE-B13C-CF69-03FF-17EB166A03DE}"/>
              </a:ext>
            </a:extLst>
          </p:cNvPr>
          <p:cNvGrpSpPr>
            <a:grpSpLocks noChangeAspect="1"/>
          </p:cNvGrpSpPr>
          <p:nvPr/>
        </p:nvGrpSpPr>
        <p:grpSpPr>
          <a:xfrm>
            <a:off x="6929306" y="6923379"/>
            <a:ext cx="2155097" cy="3162312"/>
            <a:chOff x="8532513" y="107330"/>
            <a:chExt cx="2263698" cy="3321670"/>
          </a:xfrm>
        </p:grpSpPr>
        <p:sp>
          <p:nvSpPr>
            <p:cNvPr id="32" name="Rounded Rectangle 31">
              <a:extLst>
                <a:ext uri="{FF2B5EF4-FFF2-40B4-BE49-F238E27FC236}">
                  <a16:creationId xmlns:a16="http://schemas.microsoft.com/office/drawing/2014/main" id="{33076A08-F5A1-E313-2743-B23D3D509CF3}"/>
                </a:ext>
              </a:extLst>
            </p:cNvPr>
            <p:cNvSpPr/>
            <p:nvPr/>
          </p:nvSpPr>
          <p:spPr>
            <a:xfrm>
              <a:off x="8532513" y="107330"/>
              <a:ext cx="2263698" cy="3321670"/>
            </a:xfrm>
            <a:prstGeom prst="roundRect">
              <a:avLst/>
            </a:prstGeom>
            <a:solidFill>
              <a:schemeClr val="bg1">
                <a:lumMod val="85000"/>
                <a:alpha val="577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a:p>
          </p:txBody>
        </p:sp>
        <p:pic>
          <p:nvPicPr>
            <p:cNvPr id="33" name="Picture 32">
              <a:extLst>
                <a:ext uri="{FF2B5EF4-FFF2-40B4-BE49-F238E27FC236}">
                  <a16:creationId xmlns:a16="http://schemas.microsoft.com/office/drawing/2014/main" id="{D7D54686-550E-EE39-5FF4-7EC98B01FE58}"/>
                </a:ext>
              </a:extLst>
            </p:cNvPr>
            <p:cNvPicPr>
              <a:picLocks noChangeAspect="1"/>
            </p:cNvPicPr>
            <p:nvPr/>
          </p:nvPicPr>
          <p:blipFill>
            <a:blip r:embed="rId11"/>
            <a:stretch>
              <a:fillRect/>
            </a:stretch>
          </p:blipFill>
          <p:spPr>
            <a:xfrm>
              <a:off x="8765240" y="298448"/>
              <a:ext cx="1798243" cy="2708198"/>
            </a:xfrm>
            <a:prstGeom prst="rect">
              <a:avLst/>
            </a:prstGeom>
          </p:spPr>
        </p:pic>
        <p:pic>
          <p:nvPicPr>
            <p:cNvPr id="34" name="Picture 33" descr="A book shop with a sign&#10;&#10;Description automatically generated">
              <a:extLst>
                <a:ext uri="{FF2B5EF4-FFF2-40B4-BE49-F238E27FC236}">
                  <a16:creationId xmlns:a16="http://schemas.microsoft.com/office/drawing/2014/main" id="{6CE4D21E-0551-6F15-2EAD-B1DBB97ED5CF}"/>
                </a:ext>
              </a:extLst>
            </p:cNvPr>
            <p:cNvPicPr>
              <a:picLocks noChangeAspect="1"/>
            </p:cNvPicPr>
            <p:nvPr/>
          </p:nvPicPr>
          <p:blipFill rotWithShape="1">
            <a:blip r:embed="rId8">
              <a:alphaModFix amt="70000"/>
            </a:blip>
            <a:srcRect l="43112" t="9407" r="41410" b="74213"/>
            <a:stretch/>
          </p:blipFill>
          <p:spPr>
            <a:xfrm>
              <a:off x="9283273" y="2782923"/>
              <a:ext cx="1396574" cy="447446"/>
            </a:xfrm>
            <a:prstGeom prst="rect">
              <a:avLst/>
            </a:prstGeom>
          </p:spPr>
        </p:pic>
      </p:grpSp>
    </p:spTree>
    <p:extLst>
      <p:ext uri="{BB962C8B-B14F-4D97-AF65-F5344CB8AC3E}">
        <p14:creationId xmlns:p14="http://schemas.microsoft.com/office/powerpoint/2010/main" val="549180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F63935-BDB1-6656-815A-3ABF5BF71682}"/>
              </a:ext>
            </a:extLst>
          </p:cNvPr>
          <p:cNvSpPr/>
          <p:nvPr/>
        </p:nvSpPr>
        <p:spPr>
          <a:xfrm>
            <a:off x="1" y="1"/>
            <a:ext cx="18287999" cy="10286999"/>
          </a:xfrm>
          <a:prstGeom prst="rect">
            <a:avLst/>
          </a:prstGeom>
          <a:gradFill>
            <a:gsLst>
              <a:gs pos="72843">
                <a:srgbClr val="73C3E9"/>
              </a:gs>
              <a:gs pos="71687">
                <a:srgbClr val="71C1E9"/>
              </a:gs>
              <a:gs pos="69375">
                <a:srgbClr val="6DBEE9"/>
              </a:gs>
              <a:gs pos="64750">
                <a:srgbClr val="66B8E9"/>
              </a:gs>
              <a:gs pos="55500">
                <a:srgbClr val="57ACE8"/>
              </a:gs>
              <a:gs pos="37000">
                <a:srgbClr val="3A94E7"/>
              </a:gs>
              <a:gs pos="0">
                <a:srgbClr val="0064E4"/>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dirty="0"/>
          </a:p>
        </p:txBody>
      </p:sp>
      <p:pic>
        <p:nvPicPr>
          <p:cNvPr id="4" name="Picture 3" descr="A screenshot of a search box&#10;&#10;Description automatically generated">
            <a:extLst>
              <a:ext uri="{FF2B5EF4-FFF2-40B4-BE49-F238E27FC236}">
                <a16:creationId xmlns:a16="http://schemas.microsoft.com/office/drawing/2014/main" id="{A5F6F665-62C5-ECD1-E636-4692A946C5D4}"/>
              </a:ext>
            </a:extLst>
          </p:cNvPr>
          <p:cNvPicPr>
            <a:picLocks noChangeAspect="1"/>
          </p:cNvPicPr>
          <p:nvPr/>
        </p:nvPicPr>
        <p:blipFill>
          <a:blip r:embed="rId2"/>
          <a:stretch>
            <a:fillRect/>
          </a:stretch>
        </p:blipFill>
        <p:spPr>
          <a:xfrm>
            <a:off x="5610487" y="938464"/>
            <a:ext cx="6376208" cy="9211430"/>
          </a:xfrm>
          <a:prstGeom prst="rect">
            <a:avLst/>
          </a:prstGeom>
        </p:spPr>
      </p:pic>
      <p:pic>
        <p:nvPicPr>
          <p:cNvPr id="9" name="Picture 8" descr="A screenshot of a map&#10;&#10;Description automatically generated">
            <a:extLst>
              <a:ext uri="{FF2B5EF4-FFF2-40B4-BE49-F238E27FC236}">
                <a16:creationId xmlns:a16="http://schemas.microsoft.com/office/drawing/2014/main" id="{E22B4EF1-3437-F6FB-F0C9-3284D7A07EED}"/>
              </a:ext>
            </a:extLst>
          </p:cNvPr>
          <p:cNvPicPr>
            <a:picLocks noChangeAspect="1"/>
          </p:cNvPicPr>
          <p:nvPr/>
        </p:nvPicPr>
        <p:blipFill>
          <a:blip r:embed="rId3"/>
          <a:stretch>
            <a:fillRect/>
          </a:stretch>
        </p:blipFill>
        <p:spPr>
          <a:xfrm>
            <a:off x="330924" y="938463"/>
            <a:ext cx="5164497" cy="9211431"/>
          </a:xfrm>
          <a:prstGeom prst="rect">
            <a:avLst/>
          </a:prstGeom>
        </p:spPr>
      </p:pic>
      <p:grpSp>
        <p:nvGrpSpPr>
          <p:cNvPr id="15" name="Group 14">
            <a:extLst>
              <a:ext uri="{FF2B5EF4-FFF2-40B4-BE49-F238E27FC236}">
                <a16:creationId xmlns:a16="http://schemas.microsoft.com/office/drawing/2014/main" id="{6A7BEF89-B328-7FDE-D1AF-770C06C0AA04}"/>
              </a:ext>
            </a:extLst>
          </p:cNvPr>
          <p:cNvGrpSpPr/>
          <p:nvPr/>
        </p:nvGrpSpPr>
        <p:grpSpPr>
          <a:xfrm>
            <a:off x="5582426" y="-192504"/>
            <a:ext cx="8533451" cy="1107996"/>
            <a:chOff x="4481431" y="-104115"/>
            <a:chExt cx="5688967" cy="738664"/>
          </a:xfrm>
        </p:grpSpPr>
        <p:pic>
          <p:nvPicPr>
            <p:cNvPr id="11" name="Picture 10" descr="A blue and black logo&#10;&#10;Description automatically generated">
              <a:extLst>
                <a:ext uri="{FF2B5EF4-FFF2-40B4-BE49-F238E27FC236}">
                  <a16:creationId xmlns:a16="http://schemas.microsoft.com/office/drawing/2014/main" id="{64F6D516-9138-9AF7-B53C-A16A909E6C47}"/>
                </a:ext>
              </a:extLst>
            </p:cNvPr>
            <p:cNvPicPr>
              <a:picLocks noChangeAspect="1"/>
            </p:cNvPicPr>
            <p:nvPr/>
          </p:nvPicPr>
          <p:blipFill rotWithShape="1">
            <a:blip r:embed="rId4"/>
            <a:srcRect t="31684" b="27478"/>
            <a:stretch/>
          </p:blipFill>
          <p:spPr>
            <a:xfrm>
              <a:off x="4481431" y="0"/>
              <a:ext cx="2619537" cy="601737"/>
            </a:xfrm>
            <a:prstGeom prst="rect">
              <a:avLst/>
            </a:prstGeom>
          </p:spPr>
        </p:pic>
        <p:sp>
          <p:nvSpPr>
            <p:cNvPr id="12" name="TextBox 11">
              <a:extLst>
                <a:ext uri="{FF2B5EF4-FFF2-40B4-BE49-F238E27FC236}">
                  <a16:creationId xmlns:a16="http://schemas.microsoft.com/office/drawing/2014/main" id="{6B662C67-84A4-4AE1-5803-7EF83EA9EB3E}"/>
                </a:ext>
              </a:extLst>
            </p:cNvPr>
            <p:cNvSpPr txBox="1"/>
            <p:nvPr/>
          </p:nvSpPr>
          <p:spPr>
            <a:xfrm>
              <a:off x="7100968" y="-104115"/>
              <a:ext cx="3069430" cy="738664"/>
            </a:xfrm>
            <a:prstGeom prst="rect">
              <a:avLst/>
            </a:prstGeom>
            <a:noFill/>
          </p:spPr>
          <p:txBody>
            <a:bodyPr wrap="none" rtlCol="0">
              <a:spAutoFit/>
            </a:bodyPr>
            <a:lstStyle/>
            <a:p>
              <a:r>
                <a:rPr lang="en-LV" sz="6600" dirty="0">
                  <a:solidFill>
                    <a:schemeClr val="tx1">
                      <a:lumMod val="75000"/>
                      <a:lumOff val="25000"/>
                    </a:schemeClr>
                  </a:solidFill>
                  <a:latin typeface="Lilita One" panose="020B0604020202020204" charset="0"/>
                </a:rPr>
                <a:t>- Targetting</a:t>
              </a:r>
            </a:p>
          </p:txBody>
        </p:sp>
      </p:grpSp>
      <p:pic>
        <p:nvPicPr>
          <p:cNvPr id="23" name="Picture 22" descr="A screenshot of a phone&#10;&#10;Description automatically generated">
            <a:extLst>
              <a:ext uri="{FF2B5EF4-FFF2-40B4-BE49-F238E27FC236}">
                <a16:creationId xmlns:a16="http://schemas.microsoft.com/office/drawing/2014/main" id="{FAD2847F-4722-17D3-7556-F0B9D73EB324}"/>
              </a:ext>
            </a:extLst>
          </p:cNvPr>
          <p:cNvPicPr>
            <a:picLocks noChangeAspect="1"/>
          </p:cNvPicPr>
          <p:nvPr/>
        </p:nvPicPr>
        <p:blipFill>
          <a:blip r:embed="rId5"/>
          <a:stretch>
            <a:fillRect/>
          </a:stretch>
        </p:blipFill>
        <p:spPr>
          <a:xfrm>
            <a:off x="12089201" y="938463"/>
            <a:ext cx="5867400" cy="5962650"/>
          </a:xfrm>
          <a:prstGeom prst="rect">
            <a:avLst/>
          </a:prstGeom>
        </p:spPr>
      </p:pic>
    </p:spTree>
    <p:extLst>
      <p:ext uri="{BB962C8B-B14F-4D97-AF65-F5344CB8AC3E}">
        <p14:creationId xmlns:p14="http://schemas.microsoft.com/office/powerpoint/2010/main" val="647070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computer&#10;&#10;Description automatically generated">
            <a:extLst>
              <a:ext uri="{FF2B5EF4-FFF2-40B4-BE49-F238E27FC236}">
                <a16:creationId xmlns:a16="http://schemas.microsoft.com/office/drawing/2014/main" id="{5E5732F3-2F4C-7C09-405A-ED88395B67A8}"/>
              </a:ext>
            </a:extLst>
          </p:cNvPr>
          <p:cNvPicPr>
            <a:picLocks noChangeAspect="1"/>
          </p:cNvPicPr>
          <p:nvPr/>
        </p:nvPicPr>
        <p:blipFill rotWithShape="1">
          <a:blip r:embed="rId2"/>
          <a:srcRect t="5682"/>
          <a:stretch/>
        </p:blipFill>
        <p:spPr>
          <a:xfrm>
            <a:off x="818147" y="5858134"/>
            <a:ext cx="7300541" cy="4066292"/>
          </a:xfrm>
          <a:prstGeom prst="rect">
            <a:avLst/>
          </a:prstGeom>
          <a:ln>
            <a:solidFill>
              <a:srgbClr val="538AEF"/>
            </a:solidFill>
          </a:ln>
        </p:spPr>
      </p:pic>
      <p:pic>
        <p:nvPicPr>
          <p:cNvPr id="7" name="Picture 6" descr="A screenshot of a computer&#10;&#10;Description automatically generated">
            <a:extLst>
              <a:ext uri="{FF2B5EF4-FFF2-40B4-BE49-F238E27FC236}">
                <a16:creationId xmlns:a16="http://schemas.microsoft.com/office/drawing/2014/main" id="{999F59C8-3E02-9E95-DFF4-6A704A0BB39B}"/>
              </a:ext>
            </a:extLst>
          </p:cNvPr>
          <p:cNvPicPr>
            <a:picLocks noChangeAspect="1"/>
          </p:cNvPicPr>
          <p:nvPr/>
        </p:nvPicPr>
        <p:blipFill rotWithShape="1">
          <a:blip r:embed="rId3"/>
          <a:srcRect t="10883"/>
          <a:stretch/>
        </p:blipFill>
        <p:spPr>
          <a:xfrm>
            <a:off x="870611" y="1314014"/>
            <a:ext cx="7300542" cy="4066293"/>
          </a:xfrm>
          <a:prstGeom prst="rect">
            <a:avLst/>
          </a:prstGeom>
          <a:ln>
            <a:solidFill>
              <a:srgbClr val="538AEF"/>
            </a:solidFill>
          </a:ln>
        </p:spPr>
      </p:pic>
      <p:pic>
        <p:nvPicPr>
          <p:cNvPr id="9" name="Picture 8" descr="A screenshot of a computer&#10;&#10;Description automatically generated">
            <a:extLst>
              <a:ext uri="{FF2B5EF4-FFF2-40B4-BE49-F238E27FC236}">
                <a16:creationId xmlns:a16="http://schemas.microsoft.com/office/drawing/2014/main" id="{9D8373FD-8931-7AEE-388E-AF60F291FC03}"/>
              </a:ext>
            </a:extLst>
          </p:cNvPr>
          <p:cNvPicPr>
            <a:picLocks noChangeAspect="1"/>
          </p:cNvPicPr>
          <p:nvPr/>
        </p:nvPicPr>
        <p:blipFill rotWithShape="1">
          <a:blip r:embed="rId4"/>
          <a:srcRect t="10294"/>
          <a:stretch/>
        </p:blipFill>
        <p:spPr>
          <a:xfrm>
            <a:off x="10466556" y="1266225"/>
            <a:ext cx="7252670" cy="4066293"/>
          </a:xfrm>
          <a:prstGeom prst="rect">
            <a:avLst/>
          </a:prstGeom>
          <a:ln>
            <a:solidFill>
              <a:srgbClr val="538AEF"/>
            </a:solidFill>
          </a:ln>
        </p:spPr>
      </p:pic>
      <p:sp>
        <p:nvSpPr>
          <p:cNvPr id="13" name="Notched Right Arrow 12">
            <a:extLst>
              <a:ext uri="{FF2B5EF4-FFF2-40B4-BE49-F238E27FC236}">
                <a16:creationId xmlns:a16="http://schemas.microsoft.com/office/drawing/2014/main" id="{09962C38-81DD-7AA8-BA18-0E188E788928}"/>
              </a:ext>
            </a:extLst>
          </p:cNvPr>
          <p:cNvSpPr/>
          <p:nvPr/>
        </p:nvSpPr>
        <p:spPr>
          <a:xfrm>
            <a:off x="8515350" y="2630617"/>
            <a:ext cx="1257300" cy="767444"/>
          </a:xfrm>
          <a:prstGeom prst="notchedRightArrow">
            <a:avLst/>
          </a:prstGeom>
          <a:solidFill>
            <a:srgbClr val="538AE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a:p>
        </p:txBody>
      </p:sp>
      <p:sp>
        <p:nvSpPr>
          <p:cNvPr id="14" name="Notched Right Arrow 13">
            <a:extLst>
              <a:ext uri="{FF2B5EF4-FFF2-40B4-BE49-F238E27FC236}">
                <a16:creationId xmlns:a16="http://schemas.microsoft.com/office/drawing/2014/main" id="{C9E8ACE0-4941-8AEB-A97A-114FDE231BFE}"/>
              </a:ext>
            </a:extLst>
          </p:cNvPr>
          <p:cNvSpPr/>
          <p:nvPr/>
        </p:nvSpPr>
        <p:spPr>
          <a:xfrm>
            <a:off x="8515350" y="7503479"/>
            <a:ext cx="1257300" cy="767444"/>
          </a:xfrm>
          <a:prstGeom prst="notchedRightArrow">
            <a:avLst/>
          </a:prstGeom>
          <a:solidFill>
            <a:srgbClr val="538AE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a:p>
        </p:txBody>
      </p:sp>
      <p:pic>
        <p:nvPicPr>
          <p:cNvPr id="16" name="Graphic 15" descr="Money outline">
            <a:extLst>
              <a:ext uri="{FF2B5EF4-FFF2-40B4-BE49-F238E27FC236}">
                <a16:creationId xmlns:a16="http://schemas.microsoft.com/office/drawing/2014/main" id="{C423E44D-BAEE-5B78-81B6-8A9C43515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64975" y="5178456"/>
            <a:ext cx="4650582" cy="4650582"/>
          </a:xfrm>
          <a:prstGeom prst="rect">
            <a:avLst/>
          </a:prstGeom>
        </p:spPr>
      </p:pic>
      <p:sp>
        <p:nvSpPr>
          <p:cNvPr id="18" name="TextBox 17">
            <a:extLst>
              <a:ext uri="{FF2B5EF4-FFF2-40B4-BE49-F238E27FC236}">
                <a16:creationId xmlns:a16="http://schemas.microsoft.com/office/drawing/2014/main" id="{283A7219-0A9F-F056-9A67-50D89D846B1D}"/>
              </a:ext>
            </a:extLst>
          </p:cNvPr>
          <p:cNvSpPr txBox="1"/>
          <p:nvPr/>
        </p:nvSpPr>
        <p:spPr>
          <a:xfrm>
            <a:off x="3166014" y="5325655"/>
            <a:ext cx="2604806" cy="507831"/>
          </a:xfrm>
          <a:prstGeom prst="rect">
            <a:avLst/>
          </a:prstGeom>
          <a:noFill/>
        </p:spPr>
        <p:txBody>
          <a:bodyPr wrap="square" rtlCol="0">
            <a:spAutoFit/>
          </a:bodyPr>
          <a:lstStyle/>
          <a:p>
            <a:r>
              <a:rPr lang="en-LV" sz="2700" b="1" dirty="0"/>
              <a:t>Landing Page</a:t>
            </a:r>
          </a:p>
        </p:txBody>
      </p:sp>
      <p:sp>
        <p:nvSpPr>
          <p:cNvPr id="19" name="TextBox 18">
            <a:extLst>
              <a:ext uri="{FF2B5EF4-FFF2-40B4-BE49-F238E27FC236}">
                <a16:creationId xmlns:a16="http://schemas.microsoft.com/office/drawing/2014/main" id="{9ACC3EB4-53AF-2D06-70DD-8FEB27EB6CE3}"/>
              </a:ext>
            </a:extLst>
          </p:cNvPr>
          <p:cNvSpPr txBox="1"/>
          <p:nvPr/>
        </p:nvSpPr>
        <p:spPr>
          <a:xfrm>
            <a:off x="13610355" y="5324235"/>
            <a:ext cx="2109906" cy="507831"/>
          </a:xfrm>
          <a:prstGeom prst="rect">
            <a:avLst/>
          </a:prstGeom>
          <a:noFill/>
        </p:spPr>
        <p:txBody>
          <a:bodyPr wrap="square" rtlCol="0">
            <a:spAutoFit/>
          </a:bodyPr>
          <a:lstStyle/>
          <a:p>
            <a:r>
              <a:rPr lang="en-LV" sz="2700" b="1" dirty="0"/>
              <a:t>Add to Cart</a:t>
            </a:r>
          </a:p>
        </p:txBody>
      </p:sp>
      <p:sp>
        <p:nvSpPr>
          <p:cNvPr id="21" name="TextBox 20">
            <a:extLst>
              <a:ext uri="{FF2B5EF4-FFF2-40B4-BE49-F238E27FC236}">
                <a16:creationId xmlns:a16="http://schemas.microsoft.com/office/drawing/2014/main" id="{6906082D-71D4-61BF-FD50-F0B41F4C7EE6}"/>
              </a:ext>
            </a:extLst>
          </p:cNvPr>
          <p:cNvSpPr txBox="1"/>
          <p:nvPr/>
        </p:nvSpPr>
        <p:spPr>
          <a:xfrm>
            <a:off x="3377031" y="9860333"/>
            <a:ext cx="2008242" cy="507831"/>
          </a:xfrm>
          <a:prstGeom prst="rect">
            <a:avLst/>
          </a:prstGeom>
          <a:noFill/>
        </p:spPr>
        <p:txBody>
          <a:bodyPr wrap="square" rtlCol="0">
            <a:spAutoFit/>
          </a:bodyPr>
          <a:lstStyle/>
          <a:p>
            <a:r>
              <a:rPr lang="en-LV" sz="2700" b="1" dirty="0"/>
              <a:t>Check O</a:t>
            </a:r>
            <a:r>
              <a:rPr lang="en-GB" sz="2700" b="1" dirty="0"/>
              <a:t>u</a:t>
            </a:r>
            <a:r>
              <a:rPr lang="en-LV" sz="2700" b="1" dirty="0"/>
              <a:t>t</a:t>
            </a:r>
          </a:p>
        </p:txBody>
      </p:sp>
      <p:sp>
        <p:nvSpPr>
          <p:cNvPr id="22" name="TextBox 21">
            <a:extLst>
              <a:ext uri="{FF2B5EF4-FFF2-40B4-BE49-F238E27FC236}">
                <a16:creationId xmlns:a16="http://schemas.microsoft.com/office/drawing/2014/main" id="{297B97CA-1A34-40DC-1D21-A64E8DFE5421}"/>
              </a:ext>
            </a:extLst>
          </p:cNvPr>
          <p:cNvSpPr txBox="1"/>
          <p:nvPr/>
        </p:nvSpPr>
        <p:spPr>
          <a:xfrm>
            <a:off x="13570901" y="9173009"/>
            <a:ext cx="2074319" cy="507831"/>
          </a:xfrm>
          <a:prstGeom prst="rect">
            <a:avLst/>
          </a:prstGeom>
          <a:noFill/>
        </p:spPr>
        <p:txBody>
          <a:bodyPr wrap="square" rtlCol="0">
            <a:spAutoFit/>
          </a:bodyPr>
          <a:lstStyle/>
          <a:p>
            <a:pPr algn="ctr"/>
            <a:r>
              <a:rPr lang="en-US" sz="2700" b="1" dirty="0"/>
              <a:t>Purchase</a:t>
            </a:r>
            <a:endParaRPr lang="en-LV" sz="2700" b="1" dirty="0"/>
          </a:p>
        </p:txBody>
      </p:sp>
      <p:sp>
        <p:nvSpPr>
          <p:cNvPr id="2" name="TextBox 1">
            <a:extLst>
              <a:ext uri="{FF2B5EF4-FFF2-40B4-BE49-F238E27FC236}">
                <a16:creationId xmlns:a16="http://schemas.microsoft.com/office/drawing/2014/main" id="{16D4D9D9-8547-9C2E-4E47-732F242C17E7}"/>
              </a:ext>
            </a:extLst>
          </p:cNvPr>
          <p:cNvSpPr txBox="1"/>
          <p:nvPr/>
        </p:nvSpPr>
        <p:spPr>
          <a:xfrm>
            <a:off x="4271240" y="98329"/>
            <a:ext cx="8488221" cy="1015663"/>
          </a:xfrm>
          <a:prstGeom prst="rect">
            <a:avLst/>
          </a:prstGeom>
          <a:noFill/>
        </p:spPr>
        <p:txBody>
          <a:bodyPr wrap="none" rtlCol="0">
            <a:spAutoFit/>
          </a:bodyPr>
          <a:lstStyle/>
          <a:p>
            <a:pPr algn="ctr"/>
            <a:r>
              <a:rPr lang="en-LV" sz="6000" b="1" dirty="0">
                <a:solidFill>
                  <a:srgbClr val="FAC090"/>
                </a:solidFill>
                <a:latin typeface="Lilita One" panose="020B0604020202020204" charset="0"/>
                <a:cs typeface="Times New Roman" panose="02020603050405020304" pitchFamily="18" charset="0"/>
              </a:rPr>
              <a:t>CONVERSION TRACKING</a:t>
            </a:r>
          </a:p>
        </p:txBody>
      </p:sp>
    </p:spTree>
    <p:extLst>
      <p:ext uri="{BB962C8B-B14F-4D97-AF65-F5344CB8AC3E}">
        <p14:creationId xmlns:p14="http://schemas.microsoft.com/office/powerpoint/2010/main" val="2956613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DDB641-EEF9-366F-18DC-D25F07B4F507}"/>
              </a:ext>
            </a:extLst>
          </p:cNvPr>
          <p:cNvSpPr txBox="1"/>
          <p:nvPr/>
        </p:nvSpPr>
        <p:spPr>
          <a:xfrm>
            <a:off x="2226187" y="9221678"/>
            <a:ext cx="6842657" cy="1107996"/>
          </a:xfrm>
          <a:prstGeom prst="rect">
            <a:avLst/>
          </a:prstGeom>
          <a:noFill/>
          <a:effectLst>
            <a:reflection endPos="0" dist="50800" dir="5400000" sy="-100000" algn="bl" rotWithShape="0"/>
          </a:effectLst>
        </p:spPr>
        <p:txBody>
          <a:bodyPr wrap="square" rtlCol="0">
            <a:spAutoFit/>
          </a:bodyPr>
          <a:lstStyle/>
          <a:p>
            <a:pPr algn="ctr"/>
            <a:r>
              <a:rPr lang="en-LV" sz="6600" b="1" dirty="0">
                <a:latin typeface="Lilita One" panose="020B0604020202020204" charset="0"/>
              </a:rPr>
              <a:t>800 GDP </a:t>
            </a:r>
            <a:r>
              <a:rPr lang="en-GB" sz="4800" b="1" dirty="0">
                <a:latin typeface="Lilita One" panose="020B0604020202020204" charset="0"/>
              </a:rPr>
              <a:t>p</a:t>
            </a:r>
            <a:r>
              <a:rPr lang="en-LV" sz="4800" b="1" dirty="0">
                <a:latin typeface="Lilita One" panose="020B0604020202020204" charset="0"/>
              </a:rPr>
              <a:t>er month</a:t>
            </a:r>
          </a:p>
        </p:txBody>
      </p:sp>
      <p:pic>
        <p:nvPicPr>
          <p:cNvPr id="8" name="Graphic 7" descr="Bar graph with upward trend with solid fill">
            <a:extLst>
              <a:ext uri="{FF2B5EF4-FFF2-40B4-BE49-F238E27FC236}">
                <a16:creationId xmlns:a16="http://schemas.microsoft.com/office/drawing/2014/main" id="{3456F02A-E7E7-CAA7-FE51-7C2F2F65196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476" t="10110" r="9634" b="11202"/>
          <a:stretch/>
        </p:blipFill>
        <p:spPr>
          <a:xfrm>
            <a:off x="11607350" y="2370833"/>
            <a:ext cx="6590661" cy="657384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96D2C371-0313-2C85-0D42-0A359D52EFAE}"/>
              </a:ext>
            </a:extLst>
          </p:cNvPr>
          <p:cNvPicPr>
            <a:picLocks noChangeAspect="1"/>
          </p:cNvPicPr>
          <p:nvPr/>
        </p:nvPicPr>
        <p:blipFill>
          <a:blip r:embed="rId4"/>
          <a:stretch>
            <a:fillRect/>
          </a:stretch>
        </p:blipFill>
        <p:spPr>
          <a:xfrm>
            <a:off x="227336" y="385388"/>
            <a:ext cx="9753600" cy="4253649"/>
          </a:xfrm>
          <a:prstGeom prst="rect">
            <a:avLst/>
          </a:prstGeom>
        </p:spPr>
      </p:pic>
      <p:pic>
        <p:nvPicPr>
          <p:cNvPr id="3" name="Picture 2" descr="A blue and black logo&#10;&#10;Description automatically generated">
            <a:extLst>
              <a:ext uri="{FF2B5EF4-FFF2-40B4-BE49-F238E27FC236}">
                <a16:creationId xmlns:a16="http://schemas.microsoft.com/office/drawing/2014/main" id="{E119AFCF-2214-8E2B-A643-19C17AC165DF}"/>
              </a:ext>
            </a:extLst>
          </p:cNvPr>
          <p:cNvPicPr>
            <a:picLocks noChangeAspect="1"/>
          </p:cNvPicPr>
          <p:nvPr/>
        </p:nvPicPr>
        <p:blipFill rotWithShape="1">
          <a:blip r:embed="rId5"/>
          <a:srcRect t="31684" b="27478"/>
          <a:stretch/>
        </p:blipFill>
        <p:spPr>
          <a:xfrm>
            <a:off x="1260754" y="1732367"/>
            <a:ext cx="7686767" cy="1765737"/>
          </a:xfrm>
          <a:prstGeom prst="rect">
            <a:avLst/>
          </a:prstGeom>
        </p:spPr>
      </p:pic>
      <p:sp>
        <p:nvSpPr>
          <p:cNvPr id="24" name="Right Arrow 23">
            <a:extLst>
              <a:ext uri="{FF2B5EF4-FFF2-40B4-BE49-F238E27FC236}">
                <a16:creationId xmlns:a16="http://schemas.microsoft.com/office/drawing/2014/main" id="{6164BB74-D432-DAF1-541D-A2CB4AEC0D7F}"/>
              </a:ext>
            </a:extLst>
          </p:cNvPr>
          <p:cNvSpPr/>
          <p:nvPr/>
        </p:nvSpPr>
        <p:spPr>
          <a:xfrm>
            <a:off x="9219161" y="9492540"/>
            <a:ext cx="2237873" cy="68580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a:p>
        </p:txBody>
      </p:sp>
      <p:sp>
        <p:nvSpPr>
          <p:cNvPr id="25" name="TextBox 24">
            <a:extLst>
              <a:ext uri="{FF2B5EF4-FFF2-40B4-BE49-F238E27FC236}">
                <a16:creationId xmlns:a16="http://schemas.microsoft.com/office/drawing/2014/main" id="{294ED80C-DA0F-1FDB-116F-4A3EB64BD719}"/>
              </a:ext>
            </a:extLst>
          </p:cNvPr>
          <p:cNvSpPr txBox="1"/>
          <p:nvPr/>
        </p:nvSpPr>
        <p:spPr>
          <a:xfrm>
            <a:off x="9613577" y="9106985"/>
            <a:ext cx="1031051" cy="507831"/>
          </a:xfrm>
          <a:prstGeom prst="rect">
            <a:avLst/>
          </a:prstGeom>
          <a:noFill/>
        </p:spPr>
        <p:txBody>
          <a:bodyPr wrap="none" rtlCol="0">
            <a:spAutoFit/>
          </a:bodyPr>
          <a:lstStyle/>
          <a:p>
            <a:r>
              <a:rPr lang="en-LV" sz="2700" dirty="0">
                <a:latin typeface="Lilita One" panose="020B0604020202020204" charset="0"/>
              </a:rPr>
              <a:t>+%10</a:t>
            </a:r>
          </a:p>
        </p:txBody>
      </p:sp>
      <p:sp>
        <p:nvSpPr>
          <p:cNvPr id="26" name="TextBox 25">
            <a:extLst>
              <a:ext uri="{FF2B5EF4-FFF2-40B4-BE49-F238E27FC236}">
                <a16:creationId xmlns:a16="http://schemas.microsoft.com/office/drawing/2014/main" id="{910BECC2-9068-A4D0-CD20-30E0B26F83DF}"/>
              </a:ext>
            </a:extLst>
          </p:cNvPr>
          <p:cNvSpPr txBox="1"/>
          <p:nvPr/>
        </p:nvSpPr>
        <p:spPr>
          <a:xfrm>
            <a:off x="12179891" y="8852345"/>
            <a:ext cx="5242141" cy="1523494"/>
          </a:xfrm>
          <a:prstGeom prst="rect">
            <a:avLst/>
          </a:prstGeom>
          <a:noFill/>
        </p:spPr>
        <p:txBody>
          <a:bodyPr wrap="none" rtlCol="0">
            <a:spAutoFit/>
          </a:bodyPr>
          <a:lstStyle/>
          <a:p>
            <a:r>
              <a:rPr lang="en-LV" sz="4800" b="1" dirty="0">
                <a:solidFill>
                  <a:srgbClr val="00B050"/>
                </a:solidFill>
                <a:latin typeface="Lilita One" panose="020B0604020202020204" charset="0"/>
              </a:rPr>
              <a:t>+80 GDP </a:t>
            </a:r>
            <a:r>
              <a:rPr lang="en-IN" sz="4200" b="1" dirty="0">
                <a:solidFill>
                  <a:srgbClr val="00B050"/>
                </a:solidFill>
                <a:latin typeface="Lilita One" panose="020B0604020202020204" charset="0"/>
              </a:rPr>
              <a:t>pre-Month</a:t>
            </a:r>
            <a:endParaRPr lang="en-LV" sz="4200" b="1" dirty="0">
              <a:solidFill>
                <a:srgbClr val="00B050"/>
              </a:solidFill>
              <a:latin typeface="Lilita One" panose="020B0604020202020204" charset="0"/>
            </a:endParaRPr>
          </a:p>
          <a:p>
            <a:r>
              <a:rPr lang="en-GB" sz="4500" b="1" dirty="0" err="1">
                <a:solidFill>
                  <a:srgbClr val="00B050"/>
                </a:solidFill>
                <a:latin typeface="Lilita One" panose="020B0604020202020204" charset="0"/>
              </a:rPr>
              <a:t>i</a:t>
            </a:r>
            <a:r>
              <a:rPr lang="en-LV" sz="4500" b="1" dirty="0">
                <a:solidFill>
                  <a:srgbClr val="00B050"/>
                </a:solidFill>
                <a:latin typeface="Lilita One" panose="020B0604020202020204" charset="0"/>
              </a:rPr>
              <a:t>n Sales</a:t>
            </a:r>
          </a:p>
        </p:txBody>
      </p:sp>
      <p:sp>
        <p:nvSpPr>
          <p:cNvPr id="27" name="Rectangle 26">
            <a:extLst>
              <a:ext uri="{FF2B5EF4-FFF2-40B4-BE49-F238E27FC236}">
                <a16:creationId xmlns:a16="http://schemas.microsoft.com/office/drawing/2014/main" id="{480446DC-192E-D4E0-19DC-2B86BE1A23A8}"/>
              </a:ext>
            </a:extLst>
          </p:cNvPr>
          <p:cNvSpPr/>
          <p:nvPr/>
        </p:nvSpPr>
        <p:spPr>
          <a:xfrm>
            <a:off x="16568245" y="2656590"/>
            <a:ext cx="1299410" cy="1313832"/>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a:p>
        </p:txBody>
      </p:sp>
      <p:pic>
        <p:nvPicPr>
          <p:cNvPr id="31" name="Picture 30" descr="A screenshot of a computer&#10;&#10;Description automatically generated">
            <a:extLst>
              <a:ext uri="{FF2B5EF4-FFF2-40B4-BE49-F238E27FC236}">
                <a16:creationId xmlns:a16="http://schemas.microsoft.com/office/drawing/2014/main" id="{56D7CEAF-7EA8-C4C7-301E-D7A467978B5B}"/>
              </a:ext>
            </a:extLst>
          </p:cNvPr>
          <p:cNvPicPr>
            <a:picLocks noChangeAspect="1"/>
          </p:cNvPicPr>
          <p:nvPr/>
        </p:nvPicPr>
        <p:blipFill>
          <a:blip r:embed="rId6"/>
          <a:stretch>
            <a:fillRect/>
          </a:stretch>
        </p:blipFill>
        <p:spPr>
          <a:xfrm>
            <a:off x="227336" y="4845083"/>
            <a:ext cx="9753600" cy="4253649"/>
          </a:xfrm>
          <a:prstGeom prst="rect">
            <a:avLst/>
          </a:prstGeom>
        </p:spPr>
      </p:pic>
      <p:pic>
        <p:nvPicPr>
          <p:cNvPr id="32" name="Picture 31" descr="A close-up of a logo&#10;&#10;Description automatically generated">
            <a:extLst>
              <a:ext uri="{FF2B5EF4-FFF2-40B4-BE49-F238E27FC236}">
                <a16:creationId xmlns:a16="http://schemas.microsoft.com/office/drawing/2014/main" id="{F6B4FC46-2E43-B2B3-F941-D6FC829F172C}"/>
              </a:ext>
            </a:extLst>
          </p:cNvPr>
          <p:cNvPicPr>
            <a:picLocks noChangeAspect="1"/>
          </p:cNvPicPr>
          <p:nvPr/>
        </p:nvPicPr>
        <p:blipFill rotWithShape="1">
          <a:blip r:embed="rId7"/>
          <a:srcRect l="8273" t="24341" r="8183" b="25724"/>
          <a:stretch/>
        </p:blipFill>
        <p:spPr>
          <a:xfrm>
            <a:off x="1320552" y="6376737"/>
            <a:ext cx="7567167" cy="1419726"/>
          </a:xfrm>
          <a:prstGeom prst="rect">
            <a:avLst/>
          </a:prstGeom>
        </p:spPr>
      </p:pic>
    </p:spTree>
    <p:extLst>
      <p:ext uri="{BB962C8B-B14F-4D97-AF65-F5344CB8AC3E}">
        <p14:creationId xmlns:p14="http://schemas.microsoft.com/office/powerpoint/2010/main" val="2987492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F63935-BDB1-6656-815A-3ABF5BF71682}"/>
              </a:ext>
            </a:extLst>
          </p:cNvPr>
          <p:cNvSpPr/>
          <p:nvPr/>
        </p:nvSpPr>
        <p:spPr>
          <a:xfrm>
            <a:off x="1" y="1"/>
            <a:ext cx="18287999" cy="10286999"/>
          </a:xfrm>
          <a:prstGeom prst="rect">
            <a:avLst/>
          </a:prstGeom>
          <a:gradFill>
            <a:gsLst>
              <a:gs pos="72843">
                <a:srgbClr val="73C3E9"/>
              </a:gs>
              <a:gs pos="71687">
                <a:srgbClr val="71C1E9"/>
              </a:gs>
              <a:gs pos="69375">
                <a:srgbClr val="6DBEE9"/>
              </a:gs>
              <a:gs pos="64750">
                <a:srgbClr val="66B8E9"/>
              </a:gs>
              <a:gs pos="55500">
                <a:srgbClr val="57ACE8"/>
              </a:gs>
              <a:gs pos="37000">
                <a:srgbClr val="3A94E7"/>
              </a:gs>
              <a:gs pos="0">
                <a:srgbClr val="0064E4"/>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sz="2700" dirty="0"/>
          </a:p>
        </p:txBody>
      </p:sp>
      <p:grpSp>
        <p:nvGrpSpPr>
          <p:cNvPr id="15" name="Group 14">
            <a:extLst>
              <a:ext uri="{FF2B5EF4-FFF2-40B4-BE49-F238E27FC236}">
                <a16:creationId xmlns:a16="http://schemas.microsoft.com/office/drawing/2014/main" id="{6A7BEF89-B328-7FDE-D1AF-770C06C0AA04}"/>
              </a:ext>
            </a:extLst>
          </p:cNvPr>
          <p:cNvGrpSpPr/>
          <p:nvPr/>
        </p:nvGrpSpPr>
        <p:grpSpPr>
          <a:xfrm>
            <a:off x="5028976" y="-54039"/>
            <a:ext cx="9092899" cy="1107996"/>
            <a:chOff x="4481431" y="7383"/>
            <a:chExt cx="6061932" cy="738664"/>
          </a:xfrm>
        </p:grpSpPr>
        <p:pic>
          <p:nvPicPr>
            <p:cNvPr id="11" name="Picture 10" descr="A blue and black logo&#10;&#10;Description automatically generated">
              <a:extLst>
                <a:ext uri="{FF2B5EF4-FFF2-40B4-BE49-F238E27FC236}">
                  <a16:creationId xmlns:a16="http://schemas.microsoft.com/office/drawing/2014/main" id="{64F6D516-9138-9AF7-B53C-A16A909E6C47}"/>
                </a:ext>
              </a:extLst>
            </p:cNvPr>
            <p:cNvPicPr>
              <a:picLocks noChangeAspect="1"/>
            </p:cNvPicPr>
            <p:nvPr/>
          </p:nvPicPr>
          <p:blipFill rotWithShape="1">
            <a:blip r:embed="rId2"/>
            <a:srcRect t="31684" b="27478"/>
            <a:stretch/>
          </p:blipFill>
          <p:spPr>
            <a:xfrm>
              <a:off x="4481431" y="90271"/>
              <a:ext cx="2619537" cy="601737"/>
            </a:xfrm>
            <a:prstGeom prst="rect">
              <a:avLst/>
            </a:prstGeom>
          </p:spPr>
        </p:pic>
        <p:sp>
          <p:nvSpPr>
            <p:cNvPr id="12" name="TextBox 11">
              <a:extLst>
                <a:ext uri="{FF2B5EF4-FFF2-40B4-BE49-F238E27FC236}">
                  <a16:creationId xmlns:a16="http://schemas.microsoft.com/office/drawing/2014/main" id="{6B662C67-84A4-4AE1-5803-7EF83EA9EB3E}"/>
                </a:ext>
              </a:extLst>
            </p:cNvPr>
            <p:cNvSpPr txBox="1"/>
            <p:nvPr/>
          </p:nvSpPr>
          <p:spPr>
            <a:xfrm>
              <a:off x="7100968" y="7383"/>
              <a:ext cx="3442395" cy="738664"/>
            </a:xfrm>
            <a:prstGeom prst="rect">
              <a:avLst/>
            </a:prstGeom>
            <a:noFill/>
          </p:spPr>
          <p:txBody>
            <a:bodyPr wrap="none" rtlCol="0">
              <a:spAutoFit/>
            </a:bodyPr>
            <a:lstStyle/>
            <a:p>
              <a:r>
                <a:rPr lang="en-LV" sz="6600" dirty="0">
                  <a:latin typeface="Lilita One" panose="020B0604020202020204" charset="0"/>
                </a:rPr>
                <a:t>- A/B Testing</a:t>
              </a:r>
            </a:p>
          </p:txBody>
        </p:sp>
      </p:grpSp>
      <p:pic>
        <p:nvPicPr>
          <p:cNvPr id="2" name="Picture 1" descr="A screenshot of a computer&#10;&#10;Description automatically generated">
            <a:extLst>
              <a:ext uri="{FF2B5EF4-FFF2-40B4-BE49-F238E27FC236}">
                <a16:creationId xmlns:a16="http://schemas.microsoft.com/office/drawing/2014/main" id="{EFFA4F31-C50B-BE13-455A-690C4B2016AC}"/>
              </a:ext>
            </a:extLst>
          </p:cNvPr>
          <p:cNvPicPr>
            <a:picLocks noChangeAspect="1"/>
          </p:cNvPicPr>
          <p:nvPr/>
        </p:nvPicPr>
        <p:blipFill>
          <a:blip r:embed="rId3"/>
          <a:stretch>
            <a:fillRect/>
          </a:stretch>
        </p:blipFill>
        <p:spPr>
          <a:xfrm>
            <a:off x="1624262" y="999918"/>
            <a:ext cx="15039473" cy="9167667"/>
          </a:xfrm>
          <a:prstGeom prst="rect">
            <a:avLst/>
          </a:prstGeom>
        </p:spPr>
      </p:pic>
    </p:spTree>
    <p:extLst>
      <p:ext uri="{BB962C8B-B14F-4D97-AF65-F5344CB8AC3E}">
        <p14:creationId xmlns:p14="http://schemas.microsoft.com/office/powerpoint/2010/main" val="1874438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21490" y="724840"/>
            <a:ext cx="12647864" cy="9305234"/>
          </a:xfrm>
          <a:custGeom>
            <a:avLst/>
            <a:gdLst/>
            <a:ahLst/>
            <a:cxnLst/>
            <a:rect l="l" t="t" r="r" b="b"/>
            <a:pathLst>
              <a:path w="12647864" h="9305234">
                <a:moveTo>
                  <a:pt x="0" y="0"/>
                </a:moveTo>
                <a:lnTo>
                  <a:pt x="12647865" y="0"/>
                </a:lnTo>
                <a:lnTo>
                  <a:pt x="12647865" y="9305234"/>
                </a:lnTo>
                <a:lnTo>
                  <a:pt x="0" y="9305234"/>
                </a:lnTo>
                <a:lnTo>
                  <a:pt x="0" y="0"/>
                </a:lnTo>
                <a:close/>
              </a:path>
            </a:pathLst>
          </a:custGeom>
          <a:blipFill>
            <a:blip r:embed="rId2"/>
            <a:stretch>
              <a:fillRect l="-6826" r="-6826" b="-3307"/>
            </a:stretch>
          </a:blipFill>
        </p:spPr>
      </p:sp>
      <p:sp>
        <p:nvSpPr>
          <p:cNvPr id="3" name="Freeform 3"/>
          <p:cNvSpPr/>
          <p:nvPr/>
        </p:nvSpPr>
        <p:spPr>
          <a:xfrm flipH="1">
            <a:off x="1840528" y="1273851"/>
            <a:ext cx="5038562" cy="4975580"/>
          </a:xfrm>
          <a:custGeom>
            <a:avLst/>
            <a:gdLst/>
            <a:ahLst/>
            <a:cxnLst/>
            <a:rect l="l" t="t" r="r" b="b"/>
            <a:pathLst>
              <a:path w="5038562" h="4975580">
                <a:moveTo>
                  <a:pt x="5038561" y="0"/>
                </a:moveTo>
                <a:lnTo>
                  <a:pt x="0" y="0"/>
                </a:lnTo>
                <a:lnTo>
                  <a:pt x="0" y="4975579"/>
                </a:lnTo>
                <a:lnTo>
                  <a:pt x="5038561" y="4975579"/>
                </a:lnTo>
                <a:lnTo>
                  <a:pt x="5038561" y="0"/>
                </a:lnTo>
                <a:close/>
              </a:path>
            </a:pathLst>
          </a:custGeom>
          <a:blipFill>
            <a:blip r:embed="rId3"/>
            <a:stretch>
              <a:fillRect/>
            </a:stretch>
          </a:blipFill>
        </p:spPr>
      </p:sp>
      <p:grpSp>
        <p:nvGrpSpPr>
          <p:cNvPr id="4" name="Group 4"/>
          <p:cNvGrpSpPr/>
          <p:nvPr/>
        </p:nvGrpSpPr>
        <p:grpSpPr>
          <a:xfrm>
            <a:off x="8543155" y="12105"/>
            <a:ext cx="9717869" cy="10288976"/>
            <a:chOff x="0" y="0"/>
            <a:chExt cx="2559439" cy="2709854"/>
          </a:xfrm>
        </p:grpSpPr>
        <p:sp>
          <p:nvSpPr>
            <p:cNvPr id="5" name="Freeform 5"/>
            <p:cNvSpPr/>
            <p:nvPr/>
          </p:nvSpPr>
          <p:spPr>
            <a:xfrm>
              <a:off x="0" y="0"/>
              <a:ext cx="2559439" cy="2709854"/>
            </a:xfrm>
            <a:custGeom>
              <a:avLst/>
              <a:gdLst/>
              <a:ahLst/>
              <a:cxnLst/>
              <a:rect l="l" t="t" r="r" b="b"/>
              <a:pathLst>
                <a:path w="2559439" h="2709854">
                  <a:moveTo>
                    <a:pt x="0" y="0"/>
                  </a:moveTo>
                  <a:lnTo>
                    <a:pt x="2559439" y="0"/>
                  </a:lnTo>
                  <a:lnTo>
                    <a:pt x="2559439" y="2709854"/>
                  </a:lnTo>
                  <a:lnTo>
                    <a:pt x="0" y="2709854"/>
                  </a:lnTo>
                  <a:close/>
                </a:path>
              </a:pathLst>
            </a:custGeom>
            <a:solidFill>
              <a:srgbClr val="74BFEF"/>
            </a:solidFill>
          </p:spPr>
        </p:sp>
        <p:sp>
          <p:nvSpPr>
            <p:cNvPr id="6" name="TextBox 6"/>
            <p:cNvSpPr txBox="1"/>
            <p:nvPr/>
          </p:nvSpPr>
          <p:spPr>
            <a:xfrm>
              <a:off x="0" y="-47625"/>
              <a:ext cx="2559439" cy="2757479"/>
            </a:xfrm>
            <a:prstGeom prst="rect">
              <a:avLst/>
            </a:prstGeom>
          </p:spPr>
          <p:txBody>
            <a:bodyPr lIns="50800" tIns="50800" rIns="50800" bIns="50800" rtlCol="0" anchor="ctr"/>
            <a:lstStyle/>
            <a:p>
              <a:pPr algn="ctr">
                <a:lnSpc>
                  <a:spcPts val="2600"/>
                </a:lnSpc>
              </a:pPr>
              <a:endParaRPr/>
            </a:p>
          </p:txBody>
        </p:sp>
      </p:grpSp>
      <p:grpSp>
        <p:nvGrpSpPr>
          <p:cNvPr id="7" name="Group 7"/>
          <p:cNvGrpSpPr/>
          <p:nvPr/>
        </p:nvGrpSpPr>
        <p:grpSpPr>
          <a:xfrm>
            <a:off x="8848640" y="1123951"/>
            <a:ext cx="3206715" cy="1464038"/>
            <a:chOff x="0" y="-19050"/>
            <a:chExt cx="4275620" cy="1952051"/>
          </a:xfrm>
        </p:grpSpPr>
        <p:sp>
          <p:nvSpPr>
            <p:cNvPr id="8" name="TextBox 8"/>
            <p:cNvSpPr txBox="1"/>
            <p:nvPr/>
          </p:nvSpPr>
          <p:spPr>
            <a:xfrm>
              <a:off x="1245570" y="-19050"/>
              <a:ext cx="1784480" cy="1339850"/>
            </a:xfrm>
            <a:prstGeom prst="rect">
              <a:avLst/>
            </a:prstGeom>
          </p:spPr>
          <p:txBody>
            <a:bodyPr lIns="0" tIns="0" rIns="0" bIns="0" rtlCol="0" anchor="t">
              <a:spAutoFit/>
            </a:bodyPr>
            <a:lstStyle/>
            <a:p>
              <a:pPr marL="0" lvl="0" indent="0" algn="ctr">
                <a:lnSpc>
                  <a:spcPts val="7800"/>
                </a:lnSpc>
                <a:spcBef>
                  <a:spcPct val="0"/>
                </a:spcBef>
              </a:pPr>
              <a:endParaRPr lang="en-US" sz="6500" u="none" spc="-130" dirty="0">
                <a:solidFill>
                  <a:srgbClr val="FFE174"/>
                </a:solidFill>
                <a:latin typeface="Lilita One"/>
              </a:endParaRPr>
            </a:p>
          </p:txBody>
        </p:sp>
        <p:sp>
          <p:nvSpPr>
            <p:cNvPr id="9" name="TextBox 9"/>
            <p:cNvSpPr txBox="1"/>
            <p:nvPr/>
          </p:nvSpPr>
          <p:spPr>
            <a:xfrm>
              <a:off x="0" y="1466292"/>
              <a:ext cx="4275620" cy="466709"/>
            </a:xfrm>
            <a:prstGeom prst="rect">
              <a:avLst/>
            </a:prstGeom>
          </p:spPr>
          <p:txBody>
            <a:bodyPr lIns="0" tIns="0" rIns="0" bIns="0" rtlCol="0" anchor="t">
              <a:spAutoFit/>
            </a:bodyPr>
            <a:lstStyle/>
            <a:p>
              <a:pPr algn="ctr">
                <a:lnSpc>
                  <a:spcPts val="2879"/>
                </a:lnSpc>
                <a:spcBef>
                  <a:spcPct val="0"/>
                </a:spcBef>
              </a:pPr>
              <a:r>
                <a:rPr lang="en-US" sz="2399" dirty="0">
                  <a:solidFill>
                    <a:srgbClr val="FFFFFF"/>
                  </a:solidFill>
                  <a:latin typeface="Lilita One" panose="020B0604020202020204" charset="0"/>
                </a:rPr>
                <a:t>Brand Awareness</a:t>
              </a:r>
            </a:p>
          </p:txBody>
        </p:sp>
      </p:grpSp>
      <p:sp>
        <p:nvSpPr>
          <p:cNvPr id="10" name="TextBox 10"/>
          <p:cNvSpPr txBox="1"/>
          <p:nvPr/>
        </p:nvSpPr>
        <p:spPr>
          <a:xfrm>
            <a:off x="12320283" y="1232783"/>
            <a:ext cx="5439209" cy="861774"/>
          </a:xfrm>
          <a:prstGeom prst="rect">
            <a:avLst/>
          </a:prstGeom>
        </p:spPr>
        <p:txBody>
          <a:bodyPr lIns="0" tIns="0" rIns="0" bIns="0" rtlCol="0" anchor="t">
            <a:spAutoFit/>
          </a:bodyPr>
          <a:lstStyle/>
          <a:p>
            <a:pPr>
              <a:buClr>
                <a:srgbClr val="7686B1"/>
              </a:buClr>
            </a:pPr>
            <a:r>
              <a:rPr lang="en-US" sz="2800" dirty="0">
                <a:solidFill>
                  <a:schemeClr val="tx2"/>
                </a:solidFill>
                <a:latin typeface="Lilita One" panose="020B0604020202020204" charset="0"/>
                <a:ea typeface="+mn-lt"/>
                <a:cs typeface="+mn-lt"/>
              </a:rPr>
              <a:t>Increase the visibility of Book Store within your target market.</a:t>
            </a:r>
            <a:endParaRPr lang="en-US" sz="2800" dirty="0">
              <a:solidFill>
                <a:schemeClr val="tx2"/>
              </a:solidFill>
              <a:latin typeface="Lilita One" panose="020B0604020202020204" charset="0"/>
              <a:cs typeface="Times New Roman"/>
            </a:endParaRPr>
          </a:p>
        </p:txBody>
      </p:sp>
      <p:grpSp>
        <p:nvGrpSpPr>
          <p:cNvPr id="11" name="Group 11"/>
          <p:cNvGrpSpPr/>
          <p:nvPr/>
        </p:nvGrpSpPr>
        <p:grpSpPr>
          <a:xfrm>
            <a:off x="8848640" y="3426443"/>
            <a:ext cx="3206715" cy="1464039"/>
            <a:chOff x="0" y="-19050"/>
            <a:chExt cx="4275620" cy="1952051"/>
          </a:xfrm>
        </p:grpSpPr>
        <p:sp>
          <p:nvSpPr>
            <p:cNvPr id="12" name="TextBox 12"/>
            <p:cNvSpPr txBox="1"/>
            <p:nvPr/>
          </p:nvSpPr>
          <p:spPr>
            <a:xfrm>
              <a:off x="1245570" y="-19050"/>
              <a:ext cx="1784480" cy="1339850"/>
            </a:xfrm>
            <a:prstGeom prst="rect">
              <a:avLst/>
            </a:prstGeom>
          </p:spPr>
          <p:txBody>
            <a:bodyPr lIns="0" tIns="0" rIns="0" bIns="0" rtlCol="0" anchor="t">
              <a:spAutoFit/>
            </a:bodyPr>
            <a:lstStyle/>
            <a:p>
              <a:pPr marL="0" lvl="0" indent="0" algn="ctr">
                <a:lnSpc>
                  <a:spcPts val="7800"/>
                </a:lnSpc>
                <a:spcBef>
                  <a:spcPct val="0"/>
                </a:spcBef>
              </a:pPr>
              <a:endParaRPr lang="en-US" sz="6500" u="none" spc="-130" dirty="0">
                <a:solidFill>
                  <a:srgbClr val="FFE174"/>
                </a:solidFill>
                <a:latin typeface="Lilita One"/>
              </a:endParaRPr>
            </a:p>
          </p:txBody>
        </p:sp>
        <p:sp>
          <p:nvSpPr>
            <p:cNvPr id="13" name="TextBox 13"/>
            <p:cNvSpPr txBox="1"/>
            <p:nvPr/>
          </p:nvSpPr>
          <p:spPr>
            <a:xfrm>
              <a:off x="0" y="1466292"/>
              <a:ext cx="4275620" cy="466709"/>
            </a:xfrm>
            <a:prstGeom prst="rect">
              <a:avLst/>
            </a:prstGeom>
          </p:spPr>
          <p:txBody>
            <a:bodyPr lIns="0" tIns="0" rIns="0" bIns="0" rtlCol="0" anchor="t">
              <a:spAutoFit/>
            </a:bodyPr>
            <a:lstStyle/>
            <a:p>
              <a:pPr algn="ctr">
                <a:lnSpc>
                  <a:spcPts val="2879"/>
                </a:lnSpc>
                <a:spcBef>
                  <a:spcPct val="0"/>
                </a:spcBef>
              </a:pPr>
              <a:r>
                <a:rPr lang="en-US" sz="2399" dirty="0">
                  <a:solidFill>
                    <a:srgbClr val="FFFFFF"/>
                  </a:solidFill>
                  <a:latin typeface="Lilita One" panose="020B0604020202020204" charset="0"/>
                </a:rPr>
                <a:t>Customer Engagement</a:t>
              </a:r>
            </a:p>
          </p:txBody>
        </p:sp>
      </p:grpSp>
      <p:sp>
        <p:nvSpPr>
          <p:cNvPr id="14" name="TextBox 14"/>
          <p:cNvSpPr txBox="1"/>
          <p:nvPr/>
        </p:nvSpPr>
        <p:spPr>
          <a:xfrm>
            <a:off x="12320283" y="3514764"/>
            <a:ext cx="5439209" cy="1279017"/>
          </a:xfrm>
          <a:prstGeom prst="rect">
            <a:avLst/>
          </a:prstGeom>
        </p:spPr>
        <p:txBody>
          <a:bodyPr lIns="0" tIns="0" rIns="0" bIns="0" rtlCol="0" anchor="t">
            <a:spAutoFit/>
          </a:bodyPr>
          <a:lstStyle/>
          <a:p>
            <a:pPr algn="l">
              <a:lnSpc>
                <a:spcPts val="3383"/>
              </a:lnSpc>
            </a:pPr>
            <a:r>
              <a:rPr lang="en-US" sz="2800" dirty="0">
                <a:solidFill>
                  <a:schemeClr val="tx2"/>
                </a:solidFill>
                <a:latin typeface="Lilita One" panose="020B0604020202020204" charset="0"/>
                <a:ea typeface="+mn-lt"/>
                <a:cs typeface="+mn-lt"/>
              </a:rPr>
              <a:t>Build a community of book lovers who actively engage with your content.</a:t>
            </a:r>
            <a:endParaRPr lang="en-US" sz="2400" dirty="0">
              <a:solidFill>
                <a:schemeClr val="tx2"/>
              </a:solidFill>
              <a:latin typeface="Lilita One" panose="020B0604020202020204" charset="0"/>
            </a:endParaRPr>
          </a:p>
        </p:txBody>
      </p:sp>
      <p:grpSp>
        <p:nvGrpSpPr>
          <p:cNvPr id="15" name="Group 15"/>
          <p:cNvGrpSpPr/>
          <p:nvPr/>
        </p:nvGrpSpPr>
        <p:grpSpPr>
          <a:xfrm>
            <a:off x="8848640" y="5728937"/>
            <a:ext cx="3206715" cy="1464038"/>
            <a:chOff x="0" y="-19050"/>
            <a:chExt cx="4275620" cy="1952051"/>
          </a:xfrm>
        </p:grpSpPr>
        <p:sp>
          <p:nvSpPr>
            <p:cNvPr id="16" name="TextBox 16"/>
            <p:cNvSpPr txBox="1"/>
            <p:nvPr/>
          </p:nvSpPr>
          <p:spPr>
            <a:xfrm>
              <a:off x="1245570" y="-19050"/>
              <a:ext cx="1784480" cy="1339850"/>
            </a:xfrm>
            <a:prstGeom prst="rect">
              <a:avLst/>
            </a:prstGeom>
          </p:spPr>
          <p:txBody>
            <a:bodyPr lIns="0" tIns="0" rIns="0" bIns="0" rtlCol="0" anchor="t">
              <a:spAutoFit/>
            </a:bodyPr>
            <a:lstStyle/>
            <a:p>
              <a:pPr marL="0" lvl="0" indent="0" algn="ctr">
                <a:lnSpc>
                  <a:spcPts val="7800"/>
                </a:lnSpc>
                <a:spcBef>
                  <a:spcPct val="0"/>
                </a:spcBef>
              </a:pPr>
              <a:endParaRPr lang="en-US" sz="6500" u="none" spc="-130" dirty="0">
                <a:solidFill>
                  <a:srgbClr val="FFE174"/>
                </a:solidFill>
                <a:latin typeface="Lilita One"/>
              </a:endParaRPr>
            </a:p>
          </p:txBody>
        </p:sp>
        <p:sp>
          <p:nvSpPr>
            <p:cNvPr id="17" name="TextBox 17"/>
            <p:cNvSpPr txBox="1"/>
            <p:nvPr/>
          </p:nvSpPr>
          <p:spPr>
            <a:xfrm>
              <a:off x="0" y="1466292"/>
              <a:ext cx="4275620" cy="466709"/>
            </a:xfrm>
            <a:prstGeom prst="rect">
              <a:avLst/>
            </a:prstGeom>
          </p:spPr>
          <p:txBody>
            <a:bodyPr lIns="0" tIns="0" rIns="0" bIns="0" rtlCol="0" anchor="t">
              <a:spAutoFit/>
            </a:bodyPr>
            <a:lstStyle/>
            <a:p>
              <a:pPr algn="ctr">
                <a:lnSpc>
                  <a:spcPts val="2879"/>
                </a:lnSpc>
                <a:spcBef>
                  <a:spcPct val="0"/>
                </a:spcBef>
              </a:pPr>
              <a:r>
                <a:rPr lang="en-US" sz="2399" dirty="0">
                  <a:solidFill>
                    <a:srgbClr val="FFFFFF"/>
                  </a:solidFill>
                  <a:latin typeface="Lilita One" panose="020B0604020202020204" charset="0"/>
                </a:rPr>
                <a:t>Lead Generation</a:t>
              </a:r>
            </a:p>
          </p:txBody>
        </p:sp>
      </p:grpSp>
      <p:sp>
        <p:nvSpPr>
          <p:cNvPr id="18" name="TextBox 18"/>
          <p:cNvSpPr txBox="1"/>
          <p:nvPr/>
        </p:nvSpPr>
        <p:spPr>
          <a:xfrm>
            <a:off x="12320283" y="5817257"/>
            <a:ext cx="5439209" cy="1292662"/>
          </a:xfrm>
          <a:prstGeom prst="rect">
            <a:avLst/>
          </a:prstGeom>
        </p:spPr>
        <p:txBody>
          <a:bodyPr lIns="0" tIns="0" rIns="0" bIns="0" rtlCol="0" anchor="t">
            <a:spAutoFit/>
          </a:bodyPr>
          <a:lstStyle/>
          <a:p>
            <a:pPr>
              <a:buClr>
                <a:srgbClr val="7686B1"/>
              </a:buClr>
            </a:pPr>
            <a:r>
              <a:rPr lang="en-US" sz="2800" dirty="0">
                <a:solidFill>
                  <a:schemeClr val="tx2"/>
                </a:solidFill>
                <a:latin typeface="Lilita One" panose="020B0604020202020204" charset="0"/>
                <a:ea typeface="+mn-lt"/>
                <a:cs typeface="+mn-lt"/>
              </a:rPr>
              <a:t>Drive traffic to your online store and physical locations to increase sales.</a:t>
            </a:r>
            <a:endParaRPr lang="en-US" sz="2800" dirty="0">
              <a:solidFill>
                <a:schemeClr val="tx2"/>
              </a:solidFill>
              <a:latin typeface="Lilita One" panose="020B0604020202020204" charset="0"/>
              <a:cs typeface="Times New Roman"/>
            </a:endParaRPr>
          </a:p>
        </p:txBody>
      </p:sp>
      <p:grpSp>
        <p:nvGrpSpPr>
          <p:cNvPr id="19" name="Group 19"/>
          <p:cNvGrpSpPr/>
          <p:nvPr/>
        </p:nvGrpSpPr>
        <p:grpSpPr>
          <a:xfrm>
            <a:off x="8848640" y="8031430"/>
            <a:ext cx="3206715" cy="1464038"/>
            <a:chOff x="0" y="-19050"/>
            <a:chExt cx="4275620" cy="1952051"/>
          </a:xfrm>
        </p:grpSpPr>
        <p:sp>
          <p:nvSpPr>
            <p:cNvPr id="20" name="TextBox 20"/>
            <p:cNvSpPr txBox="1"/>
            <p:nvPr/>
          </p:nvSpPr>
          <p:spPr>
            <a:xfrm>
              <a:off x="1245570" y="-19050"/>
              <a:ext cx="1784480" cy="1339850"/>
            </a:xfrm>
            <a:prstGeom prst="rect">
              <a:avLst/>
            </a:prstGeom>
          </p:spPr>
          <p:txBody>
            <a:bodyPr lIns="0" tIns="0" rIns="0" bIns="0" rtlCol="0" anchor="t">
              <a:spAutoFit/>
            </a:bodyPr>
            <a:lstStyle/>
            <a:p>
              <a:pPr marL="0" lvl="0" indent="0" algn="ctr">
                <a:lnSpc>
                  <a:spcPts val="7800"/>
                </a:lnSpc>
                <a:spcBef>
                  <a:spcPct val="0"/>
                </a:spcBef>
              </a:pPr>
              <a:endParaRPr lang="en-US" sz="6500" u="none" spc="-130" dirty="0">
                <a:solidFill>
                  <a:srgbClr val="FFE174"/>
                </a:solidFill>
                <a:latin typeface="Lilita One"/>
              </a:endParaRPr>
            </a:p>
          </p:txBody>
        </p:sp>
        <p:sp>
          <p:nvSpPr>
            <p:cNvPr id="21" name="TextBox 21"/>
            <p:cNvSpPr txBox="1"/>
            <p:nvPr/>
          </p:nvSpPr>
          <p:spPr>
            <a:xfrm>
              <a:off x="0" y="1466292"/>
              <a:ext cx="4275620" cy="466709"/>
            </a:xfrm>
            <a:prstGeom prst="rect">
              <a:avLst/>
            </a:prstGeom>
          </p:spPr>
          <p:txBody>
            <a:bodyPr lIns="0" tIns="0" rIns="0" bIns="0" rtlCol="0" anchor="t">
              <a:spAutoFit/>
            </a:bodyPr>
            <a:lstStyle/>
            <a:p>
              <a:pPr algn="ctr">
                <a:lnSpc>
                  <a:spcPts val="2879"/>
                </a:lnSpc>
                <a:spcBef>
                  <a:spcPct val="0"/>
                </a:spcBef>
              </a:pPr>
              <a:r>
                <a:rPr lang="en-US" sz="2399" dirty="0">
                  <a:solidFill>
                    <a:srgbClr val="FFFFFF"/>
                  </a:solidFill>
                  <a:latin typeface="Lilita One" panose="020B0604020202020204" charset="0"/>
                </a:rPr>
                <a:t>Content Promotion</a:t>
              </a:r>
            </a:p>
          </p:txBody>
        </p:sp>
      </p:grpSp>
      <p:sp>
        <p:nvSpPr>
          <p:cNvPr id="22" name="TextBox 22"/>
          <p:cNvSpPr txBox="1"/>
          <p:nvPr/>
        </p:nvSpPr>
        <p:spPr>
          <a:xfrm>
            <a:off x="12320283" y="8119750"/>
            <a:ext cx="5439209" cy="861774"/>
          </a:xfrm>
          <a:prstGeom prst="rect">
            <a:avLst/>
          </a:prstGeom>
        </p:spPr>
        <p:txBody>
          <a:bodyPr lIns="0" tIns="0" rIns="0" bIns="0" rtlCol="0" anchor="t">
            <a:spAutoFit/>
          </a:bodyPr>
          <a:lstStyle/>
          <a:p>
            <a:pPr>
              <a:buClr>
                <a:srgbClr val="7686B1"/>
              </a:buClr>
            </a:pPr>
            <a:r>
              <a:rPr lang="en-US" sz="2800" dirty="0">
                <a:solidFill>
                  <a:schemeClr val="tx2"/>
                </a:solidFill>
                <a:latin typeface="Lilita One" panose="020B0604020202020204" charset="0"/>
                <a:ea typeface="+mn-lt"/>
                <a:cs typeface="+mn-lt"/>
              </a:rPr>
              <a:t>Highlight book launches, author events, and special promotions.</a:t>
            </a:r>
            <a:endParaRPr lang="en-US" sz="2800" dirty="0">
              <a:solidFill>
                <a:schemeClr val="tx2"/>
              </a:solidFill>
              <a:latin typeface="Lilita One" panose="020B0604020202020204" charset="0"/>
            </a:endParaRPr>
          </a:p>
        </p:txBody>
      </p:sp>
      <p:sp>
        <p:nvSpPr>
          <p:cNvPr id="23" name="TextBox 22">
            <a:extLst>
              <a:ext uri="{FF2B5EF4-FFF2-40B4-BE49-F238E27FC236}">
                <a16:creationId xmlns:a16="http://schemas.microsoft.com/office/drawing/2014/main" id="{5572A50A-DAED-5B27-EA0A-3048DBCD26EE}"/>
              </a:ext>
            </a:extLst>
          </p:cNvPr>
          <p:cNvSpPr txBox="1"/>
          <p:nvPr/>
        </p:nvSpPr>
        <p:spPr>
          <a:xfrm>
            <a:off x="475672" y="8533873"/>
            <a:ext cx="9220200" cy="830997"/>
          </a:xfrm>
          <a:prstGeom prst="rect">
            <a:avLst/>
          </a:prstGeom>
          <a:noFill/>
        </p:spPr>
        <p:txBody>
          <a:bodyPr wrap="square" rtlCol="0">
            <a:spAutoFit/>
          </a:bodyPr>
          <a:lstStyle/>
          <a:p>
            <a:r>
              <a:rPr lang="en-US" sz="4800" dirty="0">
                <a:solidFill>
                  <a:schemeClr val="accent5">
                    <a:lumMod val="75000"/>
                  </a:schemeClr>
                </a:solidFill>
                <a:latin typeface="Lilita One" panose="020B0604020202020204" charset="0"/>
                <a:cs typeface="Times New Roman"/>
              </a:rPr>
              <a:t>SOCIAL MEDIA MARKETING</a:t>
            </a:r>
            <a:endParaRPr lang="en-IN" sz="4800" dirty="0">
              <a:solidFill>
                <a:schemeClr val="accent5">
                  <a:lumMod val="75000"/>
                </a:schemeClr>
              </a:solidFill>
              <a:latin typeface="Lilita One" panose="020B0604020202020204" charset="0"/>
            </a:endParaRPr>
          </a:p>
        </p:txBody>
      </p:sp>
      <p:pic>
        <p:nvPicPr>
          <p:cNvPr id="25" name="Graphic 24" descr="Target Audience with solid fill">
            <a:extLst>
              <a:ext uri="{FF2B5EF4-FFF2-40B4-BE49-F238E27FC236}">
                <a16:creationId xmlns:a16="http://schemas.microsoft.com/office/drawing/2014/main" id="{B3CE55A9-5426-0965-8671-EDDD7CD5E1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7322" y="1123951"/>
            <a:ext cx="1185713" cy="1185713"/>
          </a:xfrm>
          <a:prstGeom prst="rect">
            <a:avLst/>
          </a:prstGeom>
        </p:spPr>
      </p:pic>
      <p:pic>
        <p:nvPicPr>
          <p:cNvPr id="27" name="Graphic 26" descr="Handshake with solid fill">
            <a:extLst>
              <a:ext uri="{FF2B5EF4-FFF2-40B4-BE49-F238E27FC236}">
                <a16:creationId xmlns:a16="http://schemas.microsoft.com/office/drawing/2014/main" id="{798EA038-FCA5-C767-A4BC-B7D7E24AC6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9074" y="3300724"/>
            <a:ext cx="1279877" cy="1279877"/>
          </a:xfrm>
          <a:prstGeom prst="rect">
            <a:avLst/>
          </a:prstGeom>
        </p:spPr>
      </p:pic>
      <p:pic>
        <p:nvPicPr>
          <p:cNvPr id="29" name="Graphic 28" descr="Connections with solid fill">
            <a:extLst>
              <a:ext uri="{FF2B5EF4-FFF2-40B4-BE49-F238E27FC236}">
                <a16:creationId xmlns:a16="http://schemas.microsoft.com/office/drawing/2014/main" id="{88F04390-3C34-2F37-0399-CF27C0E38D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17322" y="5779140"/>
            <a:ext cx="1170408" cy="1170408"/>
          </a:xfrm>
          <a:prstGeom prst="rect">
            <a:avLst/>
          </a:prstGeom>
        </p:spPr>
      </p:pic>
      <p:pic>
        <p:nvPicPr>
          <p:cNvPr id="31" name="Graphic 30" descr="Bar graph with upward trend with solid fill">
            <a:extLst>
              <a:ext uri="{FF2B5EF4-FFF2-40B4-BE49-F238E27FC236}">
                <a16:creationId xmlns:a16="http://schemas.microsoft.com/office/drawing/2014/main" id="{30DF7710-19F2-1F91-EF48-014C536435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98324" y="8126818"/>
            <a:ext cx="1008404" cy="10084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6200814"/>
            <a:chOff x="0" y="0"/>
            <a:chExt cx="4816593" cy="1633136"/>
          </a:xfrm>
        </p:grpSpPr>
        <p:sp>
          <p:nvSpPr>
            <p:cNvPr id="3" name="Freeform 3"/>
            <p:cNvSpPr/>
            <p:nvPr/>
          </p:nvSpPr>
          <p:spPr>
            <a:xfrm>
              <a:off x="0" y="0"/>
              <a:ext cx="4816592" cy="1633136"/>
            </a:xfrm>
            <a:custGeom>
              <a:avLst/>
              <a:gdLst/>
              <a:ahLst/>
              <a:cxnLst/>
              <a:rect l="l" t="t" r="r" b="b"/>
              <a:pathLst>
                <a:path w="4816592" h="1633136">
                  <a:moveTo>
                    <a:pt x="0" y="0"/>
                  </a:moveTo>
                  <a:lnTo>
                    <a:pt x="4816592" y="0"/>
                  </a:lnTo>
                  <a:lnTo>
                    <a:pt x="4816592" y="1633136"/>
                  </a:lnTo>
                  <a:lnTo>
                    <a:pt x="0" y="1633136"/>
                  </a:lnTo>
                  <a:close/>
                </a:path>
              </a:pathLst>
            </a:custGeom>
            <a:solidFill>
              <a:srgbClr val="FFE174"/>
            </a:solidFill>
          </p:spPr>
        </p:sp>
        <p:sp>
          <p:nvSpPr>
            <p:cNvPr id="4" name="TextBox 4"/>
            <p:cNvSpPr txBox="1"/>
            <p:nvPr/>
          </p:nvSpPr>
          <p:spPr>
            <a:xfrm>
              <a:off x="0" y="-47625"/>
              <a:ext cx="4816593" cy="1680761"/>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a:off x="4524966" y="1028700"/>
            <a:ext cx="9238068" cy="7274978"/>
          </a:xfrm>
          <a:custGeom>
            <a:avLst/>
            <a:gdLst/>
            <a:ahLst/>
            <a:cxnLst/>
            <a:rect l="l" t="t" r="r" b="b"/>
            <a:pathLst>
              <a:path w="9238068" h="7274978">
                <a:moveTo>
                  <a:pt x="0" y="0"/>
                </a:moveTo>
                <a:lnTo>
                  <a:pt x="9238068" y="0"/>
                </a:lnTo>
                <a:lnTo>
                  <a:pt x="9238068" y="7274978"/>
                </a:lnTo>
                <a:lnTo>
                  <a:pt x="0" y="7274978"/>
                </a:lnTo>
                <a:lnTo>
                  <a:pt x="0" y="0"/>
                </a:lnTo>
                <a:close/>
              </a:path>
            </a:pathLst>
          </a:custGeom>
          <a:blipFill>
            <a:blip r:embed="rId2"/>
            <a:stretch>
              <a:fillRect/>
            </a:stretch>
          </a:blipFill>
        </p:spPr>
      </p:sp>
      <p:sp>
        <p:nvSpPr>
          <p:cNvPr id="6" name="TextBox 6"/>
          <p:cNvSpPr txBox="1"/>
          <p:nvPr/>
        </p:nvSpPr>
        <p:spPr>
          <a:xfrm>
            <a:off x="5983641" y="3076010"/>
            <a:ext cx="6320714" cy="1590179"/>
          </a:xfrm>
          <a:prstGeom prst="rect">
            <a:avLst/>
          </a:prstGeom>
        </p:spPr>
        <p:txBody>
          <a:bodyPr lIns="0" tIns="0" rIns="0" bIns="0" rtlCol="0" anchor="t">
            <a:spAutoFit/>
          </a:bodyPr>
          <a:lstStyle/>
          <a:p>
            <a:pPr marL="0" lvl="0" indent="0" algn="ctr">
              <a:lnSpc>
                <a:spcPts val="6240"/>
              </a:lnSpc>
            </a:pPr>
            <a:r>
              <a:rPr lang="en-US" sz="6000" u="none" spc="-120" dirty="0">
                <a:solidFill>
                  <a:srgbClr val="FF7C7F"/>
                </a:solidFill>
                <a:latin typeface="Lilita One"/>
              </a:rPr>
              <a:t>WEB DEVELOPMENT</a:t>
            </a:r>
          </a:p>
        </p:txBody>
      </p:sp>
      <p:sp>
        <p:nvSpPr>
          <p:cNvPr id="7" name="Freeform 7"/>
          <p:cNvSpPr/>
          <p:nvPr/>
        </p:nvSpPr>
        <p:spPr>
          <a:xfrm>
            <a:off x="8664961" y="1640738"/>
            <a:ext cx="958078" cy="846592"/>
          </a:xfrm>
          <a:custGeom>
            <a:avLst/>
            <a:gdLst/>
            <a:ahLst/>
            <a:cxnLst/>
            <a:rect l="l" t="t" r="r" b="b"/>
            <a:pathLst>
              <a:path w="958078" h="846592">
                <a:moveTo>
                  <a:pt x="0" y="0"/>
                </a:moveTo>
                <a:lnTo>
                  <a:pt x="958078" y="0"/>
                </a:lnTo>
                <a:lnTo>
                  <a:pt x="958078" y="846593"/>
                </a:lnTo>
                <a:lnTo>
                  <a:pt x="0" y="8465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50837" y="-2303818"/>
            <a:ext cx="7274283" cy="5058765"/>
          </a:xfrm>
          <a:custGeom>
            <a:avLst/>
            <a:gdLst/>
            <a:ahLst/>
            <a:cxnLst/>
            <a:rect l="l" t="t" r="r" b="b"/>
            <a:pathLst>
              <a:path w="7274283" h="5058765">
                <a:moveTo>
                  <a:pt x="0" y="0"/>
                </a:moveTo>
                <a:lnTo>
                  <a:pt x="7274283" y="0"/>
                </a:lnTo>
                <a:lnTo>
                  <a:pt x="7274283" y="5058765"/>
                </a:lnTo>
                <a:lnTo>
                  <a:pt x="0" y="5058765"/>
                </a:lnTo>
                <a:lnTo>
                  <a:pt x="0" y="0"/>
                </a:lnTo>
                <a:close/>
              </a:path>
            </a:pathLst>
          </a:custGeom>
          <a:blipFill>
            <a:blip r:embed="rId5"/>
            <a:stretch>
              <a:fillRect/>
            </a:stretch>
          </a:blipFill>
        </p:spPr>
      </p:sp>
      <p:sp>
        <p:nvSpPr>
          <p:cNvPr id="9" name="Freeform 9"/>
          <p:cNvSpPr/>
          <p:nvPr/>
        </p:nvSpPr>
        <p:spPr>
          <a:xfrm>
            <a:off x="13622159" y="6728917"/>
            <a:ext cx="7274283" cy="5058765"/>
          </a:xfrm>
          <a:custGeom>
            <a:avLst/>
            <a:gdLst/>
            <a:ahLst/>
            <a:cxnLst/>
            <a:rect l="l" t="t" r="r" b="b"/>
            <a:pathLst>
              <a:path w="7274283" h="5058765">
                <a:moveTo>
                  <a:pt x="0" y="0"/>
                </a:moveTo>
                <a:lnTo>
                  <a:pt x="7274282" y="0"/>
                </a:lnTo>
                <a:lnTo>
                  <a:pt x="7274282" y="5058766"/>
                </a:lnTo>
                <a:lnTo>
                  <a:pt x="0" y="5058766"/>
                </a:lnTo>
                <a:lnTo>
                  <a:pt x="0" y="0"/>
                </a:lnTo>
                <a:close/>
              </a:path>
            </a:pathLst>
          </a:custGeom>
          <a:blipFill>
            <a:blip r:embed="rId5"/>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steps to a social media strategy&#10;&#10;Description automatically generated">
            <a:extLst>
              <a:ext uri="{FF2B5EF4-FFF2-40B4-BE49-F238E27FC236}">
                <a16:creationId xmlns:a16="http://schemas.microsoft.com/office/drawing/2014/main" id="{39C26E39-D6F3-E11F-9163-D8A48365A730}"/>
              </a:ext>
            </a:extLst>
          </p:cNvPr>
          <p:cNvPicPr>
            <a:picLocks noChangeAspect="1"/>
          </p:cNvPicPr>
          <p:nvPr/>
        </p:nvPicPr>
        <p:blipFill>
          <a:blip r:embed="rId2"/>
          <a:stretch>
            <a:fillRect/>
          </a:stretch>
        </p:blipFill>
        <p:spPr>
          <a:xfrm>
            <a:off x="1066800" y="571500"/>
            <a:ext cx="15621000" cy="8928619"/>
          </a:xfrm>
          <a:prstGeom prst="rect">
            <a:avLst/>
          </a:prstGeom>
        </p:spPr>
      </p:pic>
      <p:sp>
        <p:nvSpPr>
          <p:cNvPr id="3" name="TextBox 2">
            <a:extLst>
              <a:ext uri="{FF2B5EF4-FFF2-40B4-BE49-F238E27FC236}">
                <a16:creationId xmlns:a16="http://schemas.microsoft.com/office/drawing/2014/main" id="{5B57F180-9E2A-4957-5FEC-22BBAB6B1F3A}"/>
              </a:ext>
            </a:extLst>
          </p:cNvPr>
          <p:cNvSpPr txBox="1"/>
          <p:nvPr/>
        </p:nvSpPr>
        <p:spPr>
          <a:xfrm>
            <a:off x="13335000" y="7962900"/>
            <a:ext cx="3352800" cy="1537219"/>
          </a:xfrm>
          <a:prstGeom prst="rect">
            <a:avLst/>
          </a:prstGeom>
          <a:solidFill>
            <a:schemeClr val="bg1"/>
          </a:solidFill>
        </p:spPr>
        <p:txBody>
          <a:bodyPr wrap="square" rtlCol="0">
            <a:spAutoFit/>
          </a:bodyPr>
          <a:lstStyle/>
          <a:p>
            <a:endParaRPr lang="en-IN" dirty="0"/>
          </a:p>
        </p:txBody>
      </p:sp>
      <p:sp>
        <p:nvSpPr>
          <p:cNvPr id="4" name="Rectangle 3">
            <a:extLst>
              <a:ext uri="{FF2B5EF4-FFF2-40B4-BE49-F238E27FC236}">
                <a16:creationId xmlns:a16="http://schemas.microsoft.com/office/drawing/2014/main" id="{8579EC98-2F12-3B91-E5EA-DF8CC6EC9464}"/>
              </a:ext>
            </a:extLst>
          </p:cNvPr>
          <p:cNvSpPr/>
          <p:nvPr/>
        </p:nvSpPr>
        <p:spPr>
          <a:xfrm>
            <a:off x="242248" y="342900"/>
            <a:ext cx="17740952" cy="9601200"/>
          </a:xfrm>
          <a:prstGeom prst="rect">
            <a:avLst/>
          </a:prstGeom>
          <a:noFill/>
          <a:ln w="57150">
            <a:solidFill>
              <a:srgbClr val="867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867CFF"/>
              </a:solidFill>
            </a:endParaRPr>
          </a:p>
        </p:txBody>
      </p:sp>
      <p:sp>
        <p:nvSpPr>
          <p:cNvPr id="5" name="Freeform 6">
            <a:extLst>
              <a:ext uri="{FF2B5EF4-FFF2-40B4-BE49-F238E27FC236}">
                <a16:creationId xmlns:a16="http://schemas.microsoft.com/office/drawing/2014/main" id="{009277BE-7BEF-0B61-F875-7D1BBB540587}"/>
              </a:ext>
            </a:extLst>
          </p:cNvPr>
          <p:cNvSpPr/>
          <p:nvPr/>
        </p:nvSpPr>
        <p:spPr>
          <a:xfrm rot="896595" flipH="1">
            <a:off x="14639624" y="5689851"/>
            <a:ext cx="2628900" cy="3962400"/>
          </a:xfrm>
          <a:custGeom>
            <a:avLst/>
            <a:gdLst/>
            <a:ahLst/>
            <a:cxnLst/>
            <a:rect l="l" t="t" r="r" b="b"/>
            <a:pathLst>
              <a:path w="1206578" h="1784219">
                <a:moveTo>
                  <a:pt x="1206579" y="0"/>
                </a:moveTo>
                <a:lnTo>
                  <a:pt x="0" y="0"/>
                </a:lnTo>
                <a:lnTo>
                  <a:pt x="0" y="1784219"/>
                </a:lnTo>
                <a:lnTo>
                  <a:pt x="1206579" y="1784219"/>
                </a:lnTo>
                <a:lnTo>
                  <a:pt x="1206579" y="0"/>
                </a:lnTo>
                <a:close/>
              </a:path>
            </a:pathLst>
          </a:custGeom>
          <a:blipFill>
            <a:blip r:embed="rId3"/>
            <a:stretch>
              <a:fillRect/>
            </a:stretch>
          </a:blipFill>
        </p:spPr>
      </p:sp>
    </p:spTree>
    <p:extLst>
      <p:ext uri="{BB962C8B-B14F-4D97-AF65-F5344CB8AC3E}">
        <p14:creationId xmlns:p14="http://schemas.microsoft.com/office/powerpoint/2010/main" val="3188185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879010"/>
            <a:ext cx="12140829" cy="897682"/>
          </a:xfrm>
          <a:prstGeom prst="rect">
            <a:avLst/>
          </a:prstGeom>
        </p:spPr>
        <p:txBody>
          <a:bodyPr lIns="0" tIns="0" rIns="0" bIns="0" rtlCol="0" anchor="t">
            <a:spAutoFit/>
          </a:bodyPr>
          <a:lstStyle/>
          <a:p>
            <a:pPr algn="l">
              <a:lnSpc>
                <a:spcPts val="7020"/>
              </a:lnSpc>
            </a:pPr>
            <a:r>
              <a:rPr lang="en-US" sz="6500" spc="-130" dirty="0">
                <a:solidFill>
                  <a:srgbClr val="FF7C7F"/>
                </a:solidFill>
                <a:latin typeface="Lilita One"/>
              </a:rPr>
              <a:t>Understanding Your Audience</a:t>
            </a:r>
          </a:p>
        </p:txBody>
      </p:sp>
      <p:grpSp>
        <p:nvGrpSpPr>
          <p:cNvPr id="6" name="Group 6"/>
          <p:cNvGrpSpPr/>
          <p:nvPr/>
        </p:nvGrpSpPr>
        <p:grpSpPr>
          <a:xfrm>
            <a:off x="1023560" y="3101392"/>
            <a:ext cx="4917175" cy="1505779"/>
            <a:chOff x="0" y="0"/>
            <a:chExt cx="6556234" cy="2007706"/>
          </a:xfrm>
        </p:grpSpPr>
        <p:sp>
          <p:nvSpPr>
            <p:cNvPr id="7" name="TextBox 7"/>
            <p:cNvSpPr txBox="1"/>
            <p:nvPr/>
          </p:nvSpPr>
          <p:spPr>
            <a:xfrm>
              <a:off x="6853" y="1334700"/>
              <a:ext cx="6549381" cy="673006"/>
            </a:xfrm>
            <a:prstGeom prst="rect">
              <a:avLst/>
            </a:prstGeom>
          </p:spPr>
          <p:txBody>
            <a:bodyPr lIns="0" tIns="0" rIns="0" bIns="0" rtlCol="0" anchor="t">
              <a:spAutoFit/>
            </a:bodyPr>
            <a:lstStyle/>
            <a:p>
              <a:pPr algn="l">
                <a:lnSpc>
                  <a:spcPts val="3359"/>
                </a:lnSpc>
              </a:pPr>
              <a:r>
                <a:rPr lang="en-US" sz="6000" b="1" dirty="0">
                  <a:solidFill>
                    <a:srgbClr val="867CFF"/>
                  </a:solidFill>
                  <a:latin typeface="Lilita One" panose="020B0604020202020204" charset="0"/>
                  <a:ea typeface="+mn-lt"/>
                  <a:cs typeface="+mn-lt"/>
                </a:rPr>
                <a:t>Demographics</a:t>
              </a:r>
              <a:endParaRPr lang="en-US" sz="6000" u="none" dirty="0">
                <a:solidFill>
                  <a:srgbClr val="867CFF"/>
                </a:solidFill>
                <a:latin typeface="Lilita One" panose="020B0604020202020204" charset="0"/>
              </a:endParaRPr>
            </a:p>
          </p:txBody>
        </p:sp>
        <p:sp>
          <p:nvSpPr>
            <p:cNvPr id="9" name="Freeform 9"/>
            <p:cNvSpPr/>
            <p:nvPr/>
          </p:nvSpPr>
          <p:spPr>
            <a:xfrm>
              <a:off x="0" y="0"/>
              <a:ext cx="4114800" cy="1225972"/>
            </a:xfrm>
            <a:custGeom>
              <a:avLst/>
              <a:gdLst/>
              <a:ahLst/>
              <a:cxnLst/>
              <a:rect l="l" t="t" r="r" b="b"/>
              <a:pathLst>
                <a:path w="812800" h="242167">
                  <a:moveTo>
                    <a:pt x="0" y="0"/>
                  </a:moveTo>
                  <a:lnTo>
                    <a:pt x="812800" y="0"/>
                  </a:lnTo>
                  <a:lnTo>
                    <a:pt x="812800" y="242167"/>
                  </a:lnTo>
                  <a:lnTo>
                    <a:pt x="0" y="242167"/>
                  </a:lnTo>
                  <a:close/>
                </a:path>
              </a:pathLst>
            </a:custGeom>
            <a:solidFill>
              <a:srgbClr val="000000">
                <a:alpha val="0"/>
              </a:srgbClr>
            </a:solidFill>
          </p:spPr>
        </p:sp>
      </p:grpSp>
      <p:sp>
        <p:nvSpPr>
          <p:cNvPr id="12" name="TextBox 12"/>
          <p:cNvSpPr txBox="1"/>
          <p:nvPr/>
        </p:nvSpPr>
        <p:spPr>
          <a:xfrm>
            <a:off x="10210190" y="4102418"/>
            <a:ext cx="6172810" cy="504754"/>
          </a:xfrm>
          <a:prstGeom prst="rect">
            <a:avLst/>
          </a:prstGeom>
        </p:spPr>
        <p:txBody>
          <a:bodyPr wrap="square" lIns="0" tIns="0" rIns="0" bIns="0" rtlCol="0" anchor="t">
            <a:spAutoFit/>
          </a:bodyPr>
          <a:lstStyle/>
          <a:p>
            <a:pPr marL="0" lvl="1" indent="0" algn="l">
              <a:lnSpc>
                <a:spcPts val="3359"/>
              </a:lnSpc>
              <a:spcBef>
                <a:spcPct val="0"/>
              </a:spcBef>
            </a:pPr>
            <a:r>
              <a:rPr lang="en-US" sz="6000" b="1" dirty="0">
                <a:solidFill>
                  <a:srgbClr val="867CFF"/>
                </a:solidFill>
                <a:latin typeface="Lilita One" panose="020B0604020202020204" charset="0"/>
                <a:ea typeface="+mn-lt"/>
                <a:cs typeface="+mn-lt"/>
              </a:rPr>
              <a:t>Psychographics</a:t>
            </a:r>
            <a:endParaRPr lang="en-US" sz="6000" u="none" dirty="0">
              <a:solidFill>
                <a:srgbClr val="867CFF"/>
              </a:solidFill>
              <a:latin typeface="Lilita One" panose="020B0604020202020204" charset="0"/>
            </a:endParaRPr>
          </a:p>
        </p:txBody>
      </p:sp>
      <p:sp>
        <p:nvSpPr>
          <p:cNvPr id="21" name="Freeform 21"/>
          <p:cNvSpPr/>
          <p:nvPr/>
        </p:nvSpPr>
        <p:spPr>
          <a:xfrm>
            <a:off x="15214414" y="556726"/>
            <a:ext cx="2546721" cy="3004406"/>
          </a:xfrm>
          <a:custGeom>
            <a:avLst/>
            <a:gdLst/>
            <a:ahLst/>
            <a:cxnLst/>
            <a:rect l="l" t="t" r="r" b="b"/>
            <a:pathLst>
              <a:path w="2546721" h="3004406">
                <a:moveTo>
                  <a:pt x="0" y="0"/>
                </a:moveTo>
                <a:lnTo>
                  <a:pt x="2546722" y="0"/>
                </a:lnTo>
                <a:lnTo>
                  <a:pt x="2546722" y="3004406"/>
                </a:lnTo>
                <a:lnTo>
                  <a:pt x="0" y="3004406"/>
                </a:lnTo>
                <a:lnTo>
                  <a:pt x="0" y="0"/>
                </a:lnTo>
                <a:close/>
              </a:path>
            </a:pathLst>
          </a:custGeom>
          <a:blipFill>
            <a:blip r:embed="rId2"/>
            <a:stretch>
              <a:fillRect/>
            </a:stretch>
          </a:blipFill>
        </p:spPr>
      </p:sp>
      <p:sp>
        <p:nvSpPr>
          <p:cNvPr id="22" name="TextBox 21">
            <a:extLst>
              <a:ext uri="{FF2B5EF4-FFF2-40B4-BE49-F238E27FC236}">
                <a16:creationId xmlns:a16="http://schemas.microsoft.com/office/drawing/2014/main" id="{B54EAC21-CB9F-00FC-607E-2CC3B4155E7E}"/>
              </a:ext>
            </a:extLst>
          </p:cNvPr>
          <p:cNvSpPr txBox="1"/>
          <p:nvPr/>
        </p:nvSpPr>
        <p:spPr>
          <a:xfrm>
            <a:off x="998539" y="5448300"/>
            <a:ext cx="5105400" cy="2031325"/>
          </a:xfrm>
          <a:prstGeom prst="rect">
            <a:avLst/>
          </a:prstGeom>
          <a:noFill/>
        </p:spPr>
        <p:txBody>
          <a:bodyPr wrap="square" rtlCol="0">
            <a:spAutoFit/>
          </a:bodyPr>
          <a:lstStyle/>
          <a:p>
            <a:r>
              <a:rPr lang="en-US" sz="3600" dirty="0">
                <a:solidFill>
                  <a:srgbClr val="5D5B5B"/>
                </a:solidFill>
                <a:latin typeface="Lilita One" panose="020B0604020202020204" charset="0"/>
                <a:ea typeface="+mn-lt"/>
                <a:cs typeface="+mn-lt"/>
              </a:rPr>
              <a:t>Identify the age, gender, location, and interests of your target audience.</a:t>
            </a:r>
            <a:endParaRPr lang="en-US" sz="3600" dirty="0">
              <a:solidFill>
                <a:srgbClr val="5D5B5B"/>
              </a:solidFill>
              <a:latin typeface="Lilita One" panose="020B0604020202020204" charset="0"/>
              <a:cs typeface="Times New Roman"/>
            </a:endParaRPr>
          </a:p>
          <a:p>
            <a:endParaRPr lang="en-IN" dirty="0"/>
          </a:p>
        </p:txBody>
      </p:sp>
      <p:sp>
        <p:nvSpPr>
          <p:cNvPr id="23" name="TextBox 22">
            <a:extLst>
              <a:ext uri="{FF2B5EF4-FFF2-40B4-BE49-F238E27FC236}">
                <a16:creationId xmlns:a16="http://schemas.microsoft.com/office/drawing/2014/main" id="{23947ADD-4E2E-FA11-5558-D9297EF95BDE}"/>
              </a:ext>
            </a:extLst>
          </p:cNvPr>
          <p:cNvSpPr txBox="1"/>
          <p:nvPr/>
        </p:nvSpPr>
        <p:spPr>
          <a:xfrm>
            <a:off x="10210190" y="5165678"/>
            <a:ext cx="5868010" cy="2062103"/>
          </a:xfrm>
          <a:prstGeom prst="rect">
            <a:avLst/>
          </a:prstGeom>
          <a:noFill/>
        </p:spPr>
        <p:txBody>
          <a:bodyPr wrap="square" rtlCol="0">
            <a:spAutoFit/>
          </a:bodyPr>
          <a:lstStyle/>
          <a:p>
            <a:r>
              <a:rPr lang="en-US" sz="3200" dirty="0">
                <a:solidFill>
                  <a:srgbClr val="5D5B5B"/>
                </a:solidFill>
                <a:latin typeface="Lilita One" panose="020B0604020202020204" charset="0"/>
                <a:ea typeface="+mn-lt"/>
                <a:cs typeface="+mn-lt"/>
              </a:rPr>
              <a:t>Understand their reading preferences, book-buying behavior, and social media usage patterns.</a:t>
            </a:r>
            <a:endParaRPr lang="en-IN" sz="3200" dirty="0">
              <a:solidFill>
                <a:srgbClr val="5D5B5B"/>
              </a:solidFill>
              <a:latin typeface="Lilita One" panose="020B060402020202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5715000" y="792991"/>
            <a:ext cx="14365788" cy="5674486"/>
          </a:xfrm>
          <a:custGeom>
            <a:avLst/>
            <a:gdLst/>
            <a:ahLst/>
            <a:cxnLst/>
            <a:rect l="l" t="t" r="r" b="b"/>
            <a:pathLst>
              <a:path w="14365788" h="5674486">
                <a:moveTo>
                  <a:pt x="14365788" y="0"/>
                </a:moveTo>
                <a:lnTo>
                  <a:pt x="0" y="0"/>
                </a:lnTo>
                <a:lnTo>
                  <a:pt x="0" y="5674486"/>
                </a:lnTo>
                <a:lnTo>
                  <a:pt x="14365788" y="5674486"/>
                </a:lnTo>
                <a:lnTo>
                  <a:pt x="14365788" y="0"/>
                </a:lnTo>
                <a:close/>
              </a:path>
            </a:pathLst>
          </a:custGeom>
          <a:blipFill>
            <a:blip r:embed="rId3"/>
            <a:stretch>
              <a:fillRect/>
            </a:stretch>
          </a:blipFill>
        </p:spPr>
      </p:sp>
      <p:sp>
        <p:nvSpPr>
          <p:cNvPr id="3" name="TextBox 3"/>
          <p:cNvSpPr txBox="1"/>
          <p:nvPr/>
        </p:nvSpPr>
        <p:spPr>
          <a:xfrm>
            <a:off x="1028700" y="1413510"/>
            <a:ext cx="8465064" cy="2640330"/>
          </a:xfrm>
          <a:prstGeom prst="rect">
            <a:avLst/>
          </a:prstGeom>
        </p:spPr>
        <p:txBody>
          <a:bodyPr lIns="0" tIns="0" rIns="0" bIns="0" rtlCol="0" anchor="t">
            <a:spAutoFit/>
          </a:bodyPr>
          <a:lstStyle/>
          <a:p>
            <a:pPr marL="0" lvl="0" indent="0" algn="l">
              <a:lnSpc>
                <a:spcPts val="10260"/>
              </a:lnSpc>
            </a:pPr>
            <a:r>
              <a:rPr lang="en-US" sz="9600" b="1" dirty="0">
                <a:solidFill>
                  <a:srgbClr val="FFE174"/>
                </a:solidFill>
                <a:latin typeface="Lilita One" panose="020B0604020202020204" charset="0"/>
                <a:ea typeface="+mj-lt"/>
                <a:cs typeface="+mj-lt"/>
              </a:rPr>
              <a:t>Choose the Right Platforms</a:t>
            </a:r>
            <a:endParaRPr lang="en-US" sz="9500" u="none" spc="-190" dirty="0">
              <a:solidFill>
                <a:srgbClr val="FFE174"/>
              </a:solidFill>
              <a:latin typeface="Lilita One" panose="020B0604020202020204" charset="0"/>
            </a:endParaRPr>
          </a:p>
        </p:txBody>
      </p:sp>
      <p:grpSp>
        <p:nvGrpSpPr>
          <p:cNvPr id="4" name="Group 4"/>
          <p:cNvGrpSpPr/>
          <p:nvPr/>
        </p:nvGrpSpPr>
        <p:grpSpPr>
          <a:xfrm>
            <a:off x="-152399" y="6359438"/>
            <a:ext cx="3474412" cy="2949172"/>
            <a:chOff x="0" y="0"/>
            <a:chExt cx="6652050" cy="3932228"/>
          </a:xfrm>
        </p:grpSpPr>
        <p:grpSp>
          <p:nvGrpSpPr>
            <p:cNvPr id="5" name="Group 5"/>
            <p:cNvGrpSpPr/>
            <p:nvPr/>
          </p:nvGrpSpPr>
          <p:grpSpPr>
            <a:xfrm>
              <a:off x="681325" y="0"/>
              <a:ext cx="4114800" cy="897551"/>
              <a:chOff x="0" y="0"/>
              <a:chExt cx="812800" cy="177294"/>
            </a:xfrm>
          </p:grpSpPr>
          <p:sp>
            <p:nvSpPr>
              <p:cNvPr id="6" name="Freeform 6"/>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7" name="TextBox 7"/>
              <p:cNvSpPr txBox="1"/>
              <p:nvPr/>
            </p:nvSpPr>
            <p:spPr>
              <a:xfrm>
                <a:off x="0" y="-19050"/>
                <a:ext cx="812800" cy="196344"/>
              </a:xfrm>
              <a:prstGeom prst="rect">
                <a:avLst/>
              </a:prstGeom>
            </p:spPr>
            <p:txBody>
              <a:bodyPr lIns="50800" tIns="50800" rIns="50800" bIns="50800" rtlCol="0" anchor="ctr"/>
              <a:lstStyle/>
              <a:p>
                <a:pPr marL="0" lvl="0" indent="0" algn="l">
                  <a:lnSpc>
                    <a:spcPts val="4200"/>
                  </a:lnSpc>
                  <a:spcBef>
                    <a:spcPct val="0"/>
                  </a:spcBef>
                </a:pPr>
                <a:r>
                  <a:rPr lang="en-US" sz="3500" u="none" spc="-70" dirty="0">
                    <a:solidFill>
                      <a:srgbClr val="6DA2ED"/>
                    </a:solidFill>
                    <a:latin typeface="Lilita One"/>
                  </a:rPr>
                  <a:t>Instagram</a:t>
                </a:r>
              </a:p>
            </p:txBody>
          </p:sp>
        </p:grpSp>
        <p:sp>
          <p:nvSpPr>
            <p:cNvPr id="8" name="TextBox 8"/>
            <p:cNvSpPr txBox="1"/>
            <p:nvPr/>
          </p:nvSpPr>
          <p:spPr>
            <a:xfrm>
              <a:off x="0" y="1060245"/>
              <a:ext cx="6652050" cy="2871983"/>
            </a:xfrm>
            <a:prstGeom prst="rect">
              <a:avLst/>
            </a:prstGeom>
          </p:spPr>
          <p:txBody>
            <a:bodyPr lIns="0" tIns="0" rIns="0" bIns="0" rtlCol="0" anchor="t">
              <a:spAutoFit/>
            </a:bodyPr>
            <a:lstStyle/>
            <a:p>
              <a:pPr marL="259080" lvl="1" algn="l">
                <a:lnSpc>
                  <a:spcPts val="3359"/>
                </a:lnSpc>
                <a:spcBef>
                  <a:spcPct val="0"/>
                </a:spcBef>
              </a:pPr>
              <a:r>
                <a:rPr lang="en-US" sz="2800" dirty="0">
                  <a:solidFill>
                    <a:schemeClr val="accent2">
                      <a:lumMod val="60000"/>
                      <a:lumOff val="40000"/>
                    </a:schemeClr>
                  </a:solidFill>
                  <a:latin typeface="Lilita One" panose="020B0604020202020204" charset="0"/>
                  <a:ea typeface="+mn-lt"/>
                  <a:cs typeface="+mn-lt"/>
                </a:rPr>
                <a:t>Use for visually appealing content like book covers, reading nooks, and author events.</a:t>
              </a:r>
              <a:endParaRPr lang="en-US" sz="2400" u="none" dirty="0">
                <a:solidFill>
                  <a:schemeClr val="accent2">
                    <a:lumMod val="60000"/>
                    <a:lumOff val="40000"/>
                  </a:schemeClr>
                </a:solidFill>
                <a:latin typeface="Lilita One" panose="020B0604020202020204" charset="0"/>
              </a:endParaRPr>
            </a:p>
          </p:txBody>
        </p:sp>
      </p:grpSp>
      <p:grpSp>
        <p:nvGrpSpPr>
          <p:cNvPr id="19" name="Group 4">
            <a:extLst>
              <a:ext uri="{FF2B5EF4-FFF2-40B4-BE49-F238E27FC236}">
                <a16:creationId xmlns:a16="http://schemas.microsoft.com/office/drawing/2014/main" id="{339CE8C0-9E6F-98BE-78DE-0716D10B2642}"/>
              </a:ext>
            </a:extLst>
          </p:cNvPr>
          <p:cNvGrpSpPr/>
          <p:nvPr/>
        </p:nvGrpSpPr>
        <p:grpSpPr>
          <a:xfrm>
            <a:off x="7126998" y="6359438"/>
            <a:ext cx="3619321" cy="3051092"/>
            <a:chOff x="437950" y="-96441"/>
            <a:chExt cx="6652050" cy="4068121"/>
          </a:xfrm>
        </p:grpSpPr>
        <p:grpSp>
          <p:nvGrpSpPr>
            <p:cNvPr id="20" name="Group 5">
              <a:extLst>
                <a:ext uri="{FF2B5EF4-FFF2-40B4-BE49-F238E27FC236}">
                  <a16:creationId xmlns:a16="http://schemas.microsoft.com/office/drawing/2014/main" id="{F72CEF29-6C54-778A-860C-CB50AA2B96DD}"/>
                </a:ext>
              </a:extLst>
            </p:cNvPr>
            <p:cNvGrpSpPr/>
            <p:nvPr/>
          </p:nvGrpSpPr>
          <p:grpSpPr>
            <a:xfrm>
              <a:off x="681325" y="-96441"/>
              <a:ext cx="4353173" cy="993992"/>
              <a:chOff x="0" y="-19050"/>
              <a:chExt cx="859886" cy="196344"/>
            </a:xfrm>
          </p:grpSpPr>
          <p:sp>
            <p:nvSpPr>
              <p:cNvPr id="22" name="Freeform 6">
                <a:extLst>
                  <a:ext uri="{FF2B5EF4-FFF2-40B4-BE49-F238E27FC236}">
                    <a16:creationId xmlns:a16="http://schemas.microsoft.com/office/drawing/2014/main" id="{A2488E7F-50B9-B35C-4B47-21B4EBA09B62}"/>
                  </a:ext>
                </a:extLst>
              </p:cNvPr>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23" name="TextBox 7">
                <a:extLst>
                  <a:ext uri="{FF2B5EF4-FFF2-40B4-BE49-F238E27FC236}">
                    <a16:creationId xmlns:a16="http://schemas.microsoft.com/office/drawing/2014/main" id="{0728DD4D-C17F-0C08-4364-7BE842D620F6}"/>
                  </a:ext>
                </a:extLst>
              </p:cNvPr>
              <p:cNvSpPr txBox="1"/>
              <p:nvPr/>
            </p:nvSpPr>
            <p:spPr>
              <a:xfrm>
                <a:off x="47086" y="-19050"/>
                <a:ext cx="812800" cy="196344"/>
              </a:xfrm>
              <a:prstGeom prst="rect">
                <a:avLst/>
              </a:prstGeom>
            </p:spPr>
            <p:txBody>
              <a:bodyPr lIns="50800" tIns="50800" rIns="50800" bIns="50800" rtlCol="0" anchor="ctr"/>
              <a:lstStyle/>
              <a:p>
                <a:pPr marL="0" lvl="0" indent="0" algn="l">
                  <a:lnSpc>
                    <a:spcPts val="4200"/>
                  </a:lnSpc>
                  <a:spcBef>
                    <a:spcPct val="0"/>
                  </a:spcBef>
                </a:pPr>
                <a:r>
                  <a:rPr lang="en-US" sz="3500" u="none" spc="-70" dirty="0">
                    <a:solidFill>
                      <a:srgbClr val="6DA2ED"/>
                    </a:solidFill>
                    <a:latin typeface="Lilita One"/>
                  </a:rPr>
                  <a:t>Twitter</a:t>
                </a:r>
              </a:p>
            </p:txBody>
          </p:sp>
        </p:grpSp>
        <p:sp>
          <p:nvSpPr>
            <p:cNvPr id="21" name="TextBox 8">
              <a:extLst>
                <a:ext uri="{FF2B5EF4-FFF2-40B4-BE49-F238E27FC236}">
                  <a16:creationId xmlns:a16="http://schemas.microsoft.com/office/drawing/2014/main" id="{2BC73D6C-CF9B-354F-81F1-0164AB466D0C}"/>
                </a:ext>
              </a:extLst>
            </p:cNvPr>
            <p:cNvSpPr txBox="1"/>
            <p:nvPr/>
          </p:nvSpPr>
          <p:spPr>
            <a:xfrm>
              <a:off x="437950" y="1099697"/>
              <a:ext cx="6652050" cy="2871983"/>
            </a:xfrm>
            <a:prstGeom prst="rect">
              <a:avLst/>
            </a:prstGeom>
          </p:spPr>
          <p:txBody>
            <a:bodyPr lIns="0" tIns="0" rIns="0" bIns="0" rtlCol="0" anchor="t">
              <a:spAutoFit/>
            </a:bodyPr>
            <a:lstStyle/>
            <a:p>
              <a:pPr marL="259080" lvl="1" algn="l">
                <a:lnSpc>
                  <a:spcPts val="3359"/>
                </a:lnSpc>
                <a:spcBef>
                  <a:spcPct val="0"/>
                </a:spcBef>
              </a:pPr>
              <a:r>
                <a:rPr lang="en-US" sz="2800" dirty="0">
                  <a:solidFill>
                    <a:schemeClr val="accent2">
                      <a:lumMod val="60000"/>
                      <a:lumOff val="40000"/>
                    </a:schemeClr>
                  </a:solidFill>
                  <a:latin typeface="Lilita One" panose="020B0604020202020204" charset="0"/>
                  <a:ea typeface="+mn-lt"/>
                  <a:cs typeface="+mn-lt"/>
                </a:rPr>
                <a:t>Share quick updates, engage in book-related discussions, and connect with authors and publishers.</a:t>
              </a:r>
              <a:endParaRPr lang="en-US" sz="2400" u="none" dirty="0">
                <a:solidFill>
                  <a:schemeClr val="accent2">
                    <a:lumMod val="60000"/>
                    <a:lumOff val="40000"/>
                  </a:schemeClr>
                </a:solidFill>
                <a:latin typeface="Lilita One" panose="020B0604020202020204" charset="0"/>
              </a:endParaRPr>
            </a:p>
          </p:txBody>
        </p:sp>
      </p:grpSp>
      <p:grpSp>
        <p:nvGrpSpPr>
          <p:cNvPr id="24" name="Group 4">
            <a:extLst>
              <a:ext uri="{FF2B5EF4-FFF2-40B4-BE49-F238E27FC236}">
                <a16:creationId xmlns:a16="http://schemas.microsoft.com/office/drawing/2014/main" id="{EA87EEFF-68CA-FB1B-6230-027F42AB8472}"/>
              </a:ext>
            </a:extLst>
          </p:cNvPr>
          <p:cNvGrpSpPr/>
          <p:nvPr/>
        </p:nvGrpSpPr>
        <p:grpSpPr>
          <a:xfrm>
            <a:off x="13944600" y="6321528"/>
            <a:ext cx="3962400" cy="2652985"/>
            <a:chOff x="-780159" y="-104151"/>
            <a:chExt cx="6652050" cy="3537312"/>
          </a:xfrm>
        </p:grpSpPr>
        <p:grpSp>
          <p:nvGrpSpPr>
            <p:cNvPr id="25" name="Group 5">
              <a:extLst>
                <a:ext uri="{FF2B5EF4-FFF2-40B4-BE49-F238E27FC236}">
                  <a16:creationId xmlns:a16="http://schemas.microsoft.com/office/drawing/2014/main" id="{2425BF3E-E945-9E02-5AD5-B2A8D7FFC094}"/>
                </a:ext>
              </a:extLst>
            </p:cNvPr>
            <p:cNvGrpSpPr/>
            <p:nvPr/>
          </p:nvGrpSpPr>
          <p:grpSpPr>
            <a:xfrm>
              <a:off x="-12612" y="-104151"/>
              <a:ext cx="5628654" cy="1001702"/>
              <a:chOff x="-137074" y="-20573"/>
              <a:chExt cx="1111833" cy="197867"/>
            </a:xfrm>
          </p:grpSpPr>
          <p:sp>
            <p:nvSpPr>
              <p:cNvPr id="27" name="Freeform 6">
                <a:extLst>
                  <a:ext uri="{FF2B5EF4-FFF2-40B4-BE49-F238E27FC236}">
                    <a16:creationId xmlns:a16="http://schemas.microsoft.com/office/drawing/2014/main" id="{36135F85-7793-70E9-A467-95CE9D26B84F}"/>
                  </a:ext>
                </a:extLst>
              </p:cNvPr>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28" name="TextBox 7">
                <a:extLst>
                  <a:ext uri="{FF2B5EF4-FFF2-40B4-BE49-F238E27FC236}">
                    <a16:creationId xmlns:a16="http://schemas.microsoft.com/office/drawing/2014/main" id="{FE2364BF-D609-AF43-6ECC-E548F66E0B10}"/>
                  </a:ext>
                </a:extLst>
              </p:cNvPr>
              <p:cNvSpPr txBox="1"/>
              <p:nvPr/>
            </p:nvSpPr>
            <p:spPr>
              <a:xfrm>
                <a:off x="-137074" y="-20573"/>
                <a:ext cx="1111833" cy="196344"/>
              </a:xfrm>
              <a:prstGeom prst="rect">
                <a:avLst/>
              </a:prstGeom>
            </p:spPr>
            <p:txBody>
              <a:bodyPr lIns="50800" tIns="50800" rIns="50800" bIns="50800" rtlCol="0" anchor="ctr"/>
              <a:lstStyle/>
              <a:p>
                <a:pPr marL="0" lvl="0" indent="0" algn="l">
                  <a:lnSpc>
                    <a:spcPts val="4200"/>
                  </a:lnSpc>
                  <a:spcBef>
                    <a:spcPct val="0"/>
                  </a:spcBef>
                </a:pPr>
                <a:r>
                  <a:rPr lang="en-US" sz="3500" b="1" u="none" spc="-70" dirty="0">
                    <a:solidFill>
                      <a:srgbClr val="6DA2ED"/>
                    </a:solidFill>
                    <a:latin typeface="Lilita One"/>
                  </a:rPr>
                  <a:t>YouTube/TikTok</a:t>
                </a:r>
              </a:p>
            </p:txBody>
          </p:sp>
        </p:grpSp>
        <p:sp>
          <p:nvSpPr>
            <p:cNvPr id="26" name="TextBox 8">
              <a:extLst>
                <a:ext uri="{FF2B5EF4-FFF2-40B4-BE49-F238E27FC236}">
                  <a16:creationId xmlns:a16="http://schemas.microsoft.com/office/drawing/2014/main" id="{F83FA6B1-1297-B02F-AB69-EE425F5B6A78}"/>
                </a:ext>
              </a:extLst>
            </p:cNvPr>
            <p:cNvSpPr txBox="1"/>
            <p:nvPr/>
          </p:nvSpPr>
          <p:spPr>
            <a:xfrm>
              <a:off x="-780159" y="1142534"/>
              <a:ext cx="6652050" cy="2290627"/>
            </a:xfrm>
            <a:prstGeom prst="rect">
              <a:avLst/>
            </a:prstGeom>
          </p:spPr>
          <p:txBody>
            <a:bodyPr lIns="0" tIns="0" rIns="0" bIns="0" rtlCol="0" anchor="t">
              <a:spAutoFit/>
            </a:bodyPr>
            <a:lstStyle/>
            <a:p>
              <a:pPr marL="259080" lvl="1" algn="l">
                <a:lnSpc>
                  <a:spcPts val="3359"/>
                </a:lnSpc>
                <a:spcBef>
                  <a:spcPct val="0"/>
                </a:spcBef>
              </a:pPr>
              <a:r>
                <a:rPr lang="en-US" sz="2800" dirty="0">
                  <a:solidFill>
                    <a:schemeClr val="accent2">
                      <a:lumMod val="60000"/>
                      <a:lumOff val="40000"/>
                    </a:schemeClr>
                  </a:solidFill>
                  <a:latin typeface="Lilita One" panose="020B0604020202020204" charset="0"/>
                  <a:ea typeface="+mn-lt"/>
                  <a:cs typeface="+mn-lt"/>
                </a:rPr>
                <a:t>Post book reviews, author interviews, and behind-the-scenes content.</a:t>
              </a:r>
            </a:p>
          </p:txBody>
        </p:sp>
      </p:grpSp>
      <p:grpSp>
        <p:nvGrpSpPr>
          <p:cNvPr id="29" name="Group 4">
            <a:extLst>
              <a:ext uri="{FF2B5EF4-FFF2-40B4-BE49-F238E27FC236}">
                <a16:creationId xmlns:a16="http://schemas.microsoft.com/office/drawing/2014/main" id="{A343BB0D-3F9D-FCF9-B14B-9CCBC200100C}"/>
              </a:ext>
            </a:extLst>
          </p:cNvPr>
          <p:cNvGrpSpPr/>
          <p:nvPr/>
        </p:nvGrpSpPr>
        <p:grpSpPr>
          <a:xfrm>
            <a:off x="10692037" y="6431769"/>
            <a:ext cx="3416631" cy="2149469"/>
            <a:chOff x="0" y="-96441"/>
            <a:chExt cx="6652050" cy="2865957"/>
          </a:xfrm>
        </p:grpSpPr>
        <p:grpSp>
          <p:nvGrpSpPr>
            <p:cNvPr id="30" name="Group 5">
              <a:extLst>
                <a:ext uri="{FF2B5EF4-FFF2-40B4-BE49-F238E27FC236}">
                  <a16:creationId xmlns:a16="http://schemas.microsoft.com/office/drawing/2014/main" id="{CB2DCB7A-DB65-8AAD-99FE-C93B931F7D1C}"/>
                </a:ext>
              </a:extLst>
            </p:cNvPr>
            <p:cNvGrpSpPr/>
            <p:nvPr/>
          </p:nvGrpSpPr>
          <p:grpSpPr>
            <a:xfrm>
              <a:off x="681325" y="-96441"/>
              <a:ext cx="4114800" cy="993991"/>
              <a:chOff x="0" y="-19050"/>
              <a:chExt cx="812800" cy="196344"/>
            </a:xfrm>
          </p:grpSpPr>
          <p:sp>
            <p:nvSpPr>
              <p:cNvPr id="32" name="Freeform 6">
                <a:extLst>
                  <a:ext uri="{FF2B5EF4-FFF2-40B4-BE49-F238E27FC236}">
                    <a16:creationId xmlns:a16="http://schemas.microsoft.com/office/drawing/2014/main" id="{BC346B83-1F4E-94E7-5592-7AE108C9E85D}"/>
                  </a:ext>
                </a:extLst>
              </p:cNvPr>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33" name="TextBox 7">
                <a:extLst>
                  <a:ext uri="{FF2B5EF4-FFF2-40B4-BE49-F238E27FC236}">
                    <a16:creationId xmlns:a16="http://schemas.microsoft.com/office/drawing/2014/main" id="{75B40756-4AD2-F048-B342-CA9511A1F02F}"/>
                  </a:ext>
                </a:extLst>
              </p:cNvPr>
              <p:cNvSpPr txBox="1"/>
              <p:nvPr/>
            </p:nvSpPr>
            <p:spPr>
              <a:xfrm>
                <a:off x="0" y="-19050"/>
                <a:ext cx="812800" cy="196344"/>
              </a:xfrm>
              <a:prstGeom prst="rect">
                <a:avLst/>
              </a:prstGeom>
            </p:spPr>
            <p:txBody>
              <a:bodyPr lIns="50800" tIns="50800" rIns="50800" bIns="50800" rtlCol="0" anchor="ctr"/>
              <a:lstStyle/>
              <a:p>
                <a:pPr marL="0" lvl="0" indent="0" algn="l">
                  <a:lnSpc>
                    <a:spcPts val="4200"/>
                  </a:lnSpc>
                  <a:spcBef>
                    <a:spcPct val="0"/>
                  </a:spcBef>
                </a:pPr>
                <a:r>
                  <a:rPr lang="en-US" sz="3500" u="none" spc="-70" dirty="0">
                    <a:solidFill>
                      <a:srgbClr val="6DA2ED"/>
                    </a:solidFill>
                    <a:latin typeface="Lilita One"/>
                  </a:rPr>
                  <a:t>Pinterest</a:t>
                </a:r>
              </a:p>
            </p:txBody>
          </p:sp>
        </p:grpSp>
        <p:sp>
          <p:nvSpPr>
            <p:cNvPr id="31" name="TextBox 8">
              <a:extLst>
                <a:ext uri="{FF2B5EF4-FFF2-40B4-BE49-F238E27FC236}">
                  <a16:creationId xmlns:a16="http://schemas.microsoft.com/office/drawing/2014/main" id="{D3F31599-481C-D3EF-A812-7A73DC785808}"/>
                </a:ext>
              </a:extLst>
            </p:cNvPr>
            <p:cNvSpPr txBox="1"/>
            <p:nvPr/>
          </p:nvSpPr>
          <p:spPr>
            <a:xfrm>
              <a:off x="0" y="1060245"/>
              <a:ext cx="6652050" cy="1709271"/>
            </a:xfrm>
            <a:prstGeom prst="rect">
              <a:avLst/>
            </a:prstGeom>
          </p:spPr>
          <p:txBody>
            <a:bodyPr lIns="0" tIns="0" rIns="0" bIns="0" rtlCol="0" anchor="t">
              <a:spAutoFit/>
            </a:bodyPr>
            <a:lstStyle/>
            <a:p>
              <a:pPr marL="259080" lvl="1" algn="l">
                <a:lnSpc>
                  <a:spcPts val="3359"/>
                </a:lnSpc>
                <a:spcBef>
                  <a:spcPct val="0"/>
                </a:spcBef>
              </a:pPr>
              <a:r>
                <a:rPr lang="en-US" sz="2800" dirty="0">
                  <a:solidFill>
                    <a:schemeClr val="accent2">
                      <a:lumMod val="60000"/>
                      <a:lumOff val="40000"/>
                    </a:schemeClr>
                  </a:solidFill>
                  <a:latin typeface="Lilita One" panose="020B0604020202020204" charset="0"/>
                  <a:ea typeface="+mn-lt"/>
                  <a:cs typeface="+mn-lt"/>
                </a:rPr>
                <a:t>Create boards for book genres, reading lists, and store ambiance.</a:t>
              </a:r>
            </a:p>
          </p:txBody>
        </p:sp>
      </p:grpSp>
      <p:grpSp>
        <p:nvGrpSpPr>
          <p:cNvPr id="34" name="Group 4">
            <a:extLst>
              <a:ext uri="{FF2B5EF4-FFF2-40B4-BE49-F238E27FC236}">
                <a16:creationId xmlns:a16="http://schemas.microsoft.com/office/drawing/2014/main" id="{CB7D36E0-D5DF-55BF-C288-789E35259A8C}"/>
              </a:ext>
            </a:extLst>
          </p:cNvPr>
          <p:cNvGrpSpPr/>
          <p:nvPr/>
        </p:nvGrpSpPr>
        <p:grpSpPr>
          <a:xfrm>
            <a:off x="3362896" y="6321527"/>
            <a:ext cx="3622112" cy="3028054"/>
            <a:chOff x="394861" y="-96441"/>
            <a:chExt cx="6652050" cy="4037404"/>
          </a:xfrm>
        </p:grpSpPr>
        <p:grpSp>
          <p:nvGrpSpPr>
            <p:cNvPr id="35" name="Group 5">
              <a:extLst>
                <a:ext uri="{FF2B5EF4-FFF2-40B4-BE49-F238E27FC236}">
                  <a16:creationId xmlns:a16="http://schemas.microsoft.com/office/drawing/2014/main" id="{ABDEA0C6-B3AB-E20C-09DB-8ED1AC29AA01}"/>
                </a:ext>
              </a:extLst>
            </p:cNvPr>
            <p:cNvGrpSpPr/>
            <p:nvPr/>
          </p:nvGrpSpPr>
          <p:grpSpPr>
            <a:xfrm>
              <a:off x="432549" y="-96441"/>
              <a:ext cx="4548281" cy="993992"/>
              <a:chOff x="-49141" y="-19050"/>
              <a:chExt cx="898426" cy="196344"/>
            </a:xfrm>
          </p:grpSpPr>
          <p:sp>
            <p:nvSpPr>
              <p:cNvPr id="37" name="Freeform 6">
                <a:extLst>
                  <a:ext uri="{FF2B5EF4-FFF2-40B4-BE49-F238E27FC236}">
                    <a16:creationId xmlns:a16="http://schemas.microsoft.com/office/drawing/2014/main" id="{8436D9F1-6A62-BE6A-74DE-627F20088BC0}"/>
                  </a:ext>
                </a:extLst>
              </p:cNvPr>
              <p:cNvSpPr/>
              <p:nvPr/>
            </p:nvSpPr>
            <p:spPr>
              <a:xfrm>
                <a:off x="-49141"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38" name="TextBox 7">
                <a:extLst>
                  <a:ext uri="{FF2B5EF4-FFF2-40B4-BE49-F238E27FC236}">
                    <a16:creationId xmlns:a16="http://schemas.microsoft.com/office/drawing/2014/main" id="{29678E03-C081-DCDA-D108-1A423A3BE38C}"/>
                  </a:ext>
                </a:extLst>
              </p:cNvPr>
              <p:cNvSpPr txBox="1"/>
              <p:nvPr/>
            </p:nvSpPr>
            <p:spPr>
              <a:xfrm>
                <a:off x="36485" y="-19050"/>
                <a:ext cx="812800" cy="196344"/>
              </a:xfrm>
              <a:prstGeom prst="rect">
                <a:avLst/>
              </a:prstGeom>
            </p:spPr>
            <p:txBody>
              <a:bodyPr lIns="50800" tIns="50800" rIns="50800" bIns="50800" rtlCol="0" anchor="ctr"/>
              <a:lstStyle/>
              <a:p>
                <a:pPr marL="0" lvl="0" indent="0" algn="l">
                  <a:lnSpc>
                    <a:spcPts val="4200"/>
                  </a:lnSpc>
                  <a:spcBef>
                    <a:spcPct val="0"/>
                  </a:spcBef>
                </a:pPr>
                <a:r>
                  <a:rPr lang="en-US" sz="3500" u="none" spc="-70" dirty="0">
                    <a:solidFill>
                      <a:srgbClr val="6DA2ED"/>
                    </a:solidFill>
                    <a:latin typeface="Lilita One"/>
                  </a:rPr>
                  <a:t>Facebook</a:t>
                </a:r>
              </a:p>
            </p:txBody>
          </p:sp>
        </p:grpSp>
        <p:sp>
          <p:nvSpPr>
            <p:cNvPr id="36" name="TextBox 8">
              <a:extLst>
                <a:ext uri="{FF2B5EF4-FFF2-40B4-BE49-F238E27FC236}">
                  <a16:creationId xmlns:a16="http://schemas.microsoft.com/office/drawing/2014/main" id="{8D1FD08E-CBD8-C3D8-6405-48CF3C159A5C}"/>
                </a:ext>
              </a:extLst>
            </p:cNvPr>
            <p:cNvSpPr txBox="1"/>
            <p:nvPr/>
          </p:nvSpPr>
          <p:spPr>
            <a:xfrm>
              <a:off x="394861" y="1068980"/>
              <a:ext cx="6652050" cy="2871983"/>
            </a:xfrm>
            <a:prstGeom prst="rect">
              <a:avLst/>
            </a:prstGeom>
          </p:spPr>
          <p:txBody>
            <a:bodyPr lIns="0" tIns="0" rIns="0" bIns="0" rtlCol="0" anchor="t">
              <a:spAutoFit/>
            </a:bodyPr>
            <a:lstStyle/>
            <a:p>
              <a:pPr marL="259080" lvl="1" algn="l">
                <a:lnSpc>
                  <a:spcPts val="3359"/>
                </a:lnSpc>
                <a:spcBef>
                  <a:spcPct val="0"/>
                </a:spcBef>
              </a:pPr>
              <a:r>
                <a:rPr lang="en-US" sz="2800" dirty="0">
                  <a:solidFill>
                    <a:schemeClr val="accent2">
                      <a:lumMod val="60000"/>
                      <a:lumOff val="40000"/>
                    </a:schemeClr>
                  </a:solidFill>
                  <a:latin typeface="Lilita One" panose="020B0604020202020204" charset="0"/>
                  <a:ea typeface="+mn-lt"/>
                  <a:cs typeface="+mn-lt"/>
                </a:rPr>
                <a:t>Leverage for community building, events, and detailed posts about new arrivals or store news.</a:t>
              </a:r>
              <a:endParaRPr lang="en-US" sz="2400" u="none" dirty="0">
                <a:solidFill>
                  <a:schemeClr val="accent2">
                    <a:lumMod val="60000"/>
                    <a:lumOff val="40000"/>
                  </a:schemeClr>
                </a:solidFill>
                <a:latin typeface="Lilita One" panose="020B0604020202020204" charset="0"/>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st social media marketing platforms compared">
            <a:extLst>
              <a:ext uri="{FF2B5EF4-FFF2-40B4-BE49-F238E27FC236}">
                <a16:creationId xmlns:a16="http://schemas.microsoft.com/office/drawing/2014/main" id="{690BF18E-3425-2C0E-5E93-51B2CEBDAFCA}"/>
              </a:ext>
            </a:extLst>
          </p:cNvPr>
          <p:cNvPicPr>
            <a:picLocks noChangeAspect="1"/>
          </p:cNvPicPr>
          <p:nvPr/>
        </p:nvPicPr>
        <p:blipFill>
          <a:blip r:embed="rId2"/>
          <a:stretch>
            <a:fillRect/>
          </a:stretch>
        </p:blipFill>
        <p:spPr>
          <a:xfrm>
            <a:off x="381000" y="342900"/>
            <a:ext cx="17373600" cy="9524999"/>
          </a:xfrm>
          <a:prstGeom prst="rect">
            <a:avLst/>
          </a:prstGeom>
        </p:spPr>
      </p:pic>
      <p:sp>
        <p:nvSpPr>
          <p:cNvPr id="3" name="TextBox 2">
            <a:extLst>
              <a:ext uri="{FF2B5EF4-FFF2-40B4-BE49-F238E27FC236}">
                <a16:creationId xmlns:a16="http://schemas.microsoft.com/office/drawing/2014/main" id="{C92A3C15-E669-9C72-16BD-0F76A6E25EBE}"/>
              </a:ext>
            </a:extLst>
          </p:cNvPr>
          <p:cNvSpPr txBox="1"/>
          <p:nvPr/>
        </p:nvSpPr>
        <p:spPr>
          <a:xfrm>
            <a:off x="13258800" y="9258300"/>
            <a:ext cx="4038600" cy="533400"/>
          </a:xfrm>
          <a:prstGeom prst="rect">
            <a:avLst/>
          </a:prstGeom>
          <a:solidFill>
            <a:srgbClr val="02334E"/>
          </a:solidFill>
        </p:spPr>
        <p:txBody>
          <a:bodyPr wrap="square" rtlCol="0">
            <a:spAutoFit/>
          </a:bodyPr>
          <a:lstStyle/>
          <a:p>
            <a:endParaRPr lang="en-IN" dirty="0"/>
          </a:p>
        </p:txBody>
      </p:sp>
    </p:spTree>
    <p:extLst>
      <p:ext uri="{BB962C8B-B14F-4D97-AF65-F5344CB8AC3E}">
        <p14:creationId xmlns:p14="http://schemas.microsoft.com/office/powerpoint/2010/main" val="3979205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73585" y="342900"/>
            <a:ext cx="12140829" cy="910249"/>
          </a:xfrm>
          <a:prstGeom prst="rect">
            <a:avLst/>
          </a:prstGeom>
        </p:spPr>
        <p:txBody>
          <a:bodyPr lIns="0" tIns="0" rIns="0" bIns="0" rtlCol="0" anchor="t">
            <a:spAutoFit/>
          </a:bodyPr>
          <a:lstStyle/>
          <a:p>
            <a:pPr algn="l">
              <a:lnSpc>
                <a:spcPts val="7020"/>
              </a:lnSpc>
            </a:pPr>
            <a:r>
              <a:rPr lang="en-US" sz="8000" dirty="0">
                <a:solidFill>
                  <a:schemeClr val="accent2">
                    <a:lumMod val="60000"/>
                    <a:lumOff val="40000"/>
                  </a:schemeClr>
                </a:solidFill>
                <a:latin typeface="Lilita One" panose="020B0604020202020204" charset="0"/>
              </a:rPr>
              <a:t>CONTENT STRATEGY</a:t>
            </a:r>
          </a:p>
        </p:txBody>
      </p:sp>
      <p:sp>
        <p:nvSpPr>
          <p:cNvPr id="21" name="Freeform 21"/>
          <p:cNvSpPr/>
          <p:nvPr/>
        </p:nvSpPr>
        <p:spPr>
          <a:xfrm rot="-4063304">
            <a:off x="15295989" y="-779705"/>
            <a:ext cx="4399169" cy="4686199"/>
          </a:xfrm>
          <a:custGeom>
            <a:avLst/>
            <a:gdLst/>
            <a:ahLst/>
            <a:cxnLst/>
            <a:rect l="l" t="t" r="r" b="b"/>
            <a:pathLst>
              <a:path w="4399169" h="4686199">
                <a:moveTo>
                  <a:pt x="0" y="0"/>
                </a:moveTo>
                <a:lnTo>
                  <a:pt x="4399169" y="0"/>
                </a:lnTo>
                <a:lnTo>
                  <a:pt x="4399169" y="4686198"/>
                </a:lnTo>
                <a:lnTo>
                  <a:pt x="0" y="4686198"/>
                </a:lnTo>
                <a:lnTo>
                  <a:pt x="0" y="0"/>
                </a:lnTo>
                <a:close/>
              </a:path>
            </a:pathLst>
          </a:custGeom>
          <a:blipFill>
            <a:blip r:embed="rId2"/>
            <a:stretch>
              <a:fillRect/>
            </a:stretch>
          </a:blipFill>
        </p:spPr>
      </p:sp>
      <p:sp>
        <p:nvSpPr>
          <p:cNvPr id="22" name="TextBox 21">
            <a:extLst>
              <a:ext uri="{FF2B5EF4-FFF2-40B4-BE49-F238E27FC236}">
                <a16:creationId xmlns:a16="http://schemas.microsoft.com/office/drawing/2014/main" id="{2BF8C80A-4B47-C82B-5310-F8622C215749}"/>
              </a:ext>
            </a:extLst>
          </p:cNvPr>
          <p:cNvSpPr txBox="1"/>
          <p:nvPr/>
        </p:nvSpPr>
        <p:spPr>
          <a:xfrm>
            <a:off x="228600" y="1563394"/>
            <a:ext cx="16916400" cy="8248412"/>
          </a:xfrm>
          <a:prstGeom prst="rect">
            <a:avLst/>
          </a:prstGeom>
          <a:noFill/>
        </p:spPr>
        <p:txBody>
          <a:bodyPr wrap="square" rtlCol="0">
            <a:spAutoFit/>
          </a:bodyPr>
          <a:lstStyle/>
          <a:p>
            <a:pPr lvl="1" indent="-457200">
              <a:buFont typeface="Wingdings" panose="05000000000000000000" pitchFamily="2" charset="2"/>
              <a:buChar char="Ø"/>
            </a:pPr>
            <a:r>
              <a:rPr lang="en-US" sz="3200" b="1" dirty="0">
                <a:solidFill>
                  <a:srgbClr val="867CFF"/>
                </a:solidFill>
                <a:latin typeface="Lilita One" panose="020B0604020202020204" charset="0"/>
                <a:cs typeface="Times New Roman"/>
              </a:rPr>
              <a:t>Visual Content</a:t>
            </a:r>
            <a:r>
              <a:rPr lang="en-US" sz="3200" b="1" dirty="0">
                <a:solidFill>
                  <a:srgbClr val="8EDBB2"/>
                </a:solidFill>
                <a:latin typeface="Lilita One" panose="020B0604020202020204" charset="0"/>
                <a:cs typeface="Times New Roman"/>
              </a:rPr>
              <a:t>:</a:t>
            </a:r>
            <a:r>
              <a:rPr lang="en-US" sz="3200" dirty="0">
                <a:solidFill>
                  <a:srgbClr val="8EDBB2"/>
                </a:solidFill>
                <a:latin typeface="Lilita One" panose="020B0604020202020204" charset="0"/>
                <a:cs typeface="Times New Roman"/>
              </a:rPr>
              <a:t> </a:t>
            </a:r>
            <a:r>
              <a:rPr lang="en-US" sz="2800" dirty="0">
                <a:solidFill>
                  <a:srgbClr val="8EDBB2"/>
                </a:solidFill>
                <a:latin typeface="Lilita One" panose="020B0604020202020204" charset="0"/>
                <a:cs typeface="Times New Roman"/>
              </a:rPr>
              <a:t>High-quality images of books, store displays, and reading spots.</a:t>
            </a:r>
          </a:p>
          <a:p>
            <a:pPr lvl="1" indent="-457200">
              <a:buFont typeface="Wingdings" panose="05000000000000000000" pitchFamily="2" charset="2"/>
              <a:buChar char="Ø"/>
            </a:pPr>
            <a:endParaRPr lang="en-US" sz="2800" dirty="0">
              <a:latin typeface="Lilita One" panose="020B0604020202020204" charset="0"/>
              <a:cs typeface="Times New Roman"/>
            </a:endParaRPr>
          </a:p>
          <a:p>
            <a:pPr lvl="1" indent="-457200">
              <a:buFont typeface="Wingdings" panose="05000000000000000000" pitchFamily="2" charset="2"/>
              <a:buChar char="Ø"/>
            </a:pPr>
            <a:r>
              <a:rPr lang="en-US" sz="3200" b="1" dirty="0">
                <a:solidFill>
                  <a:srgbClr val="867CFF"/>
                </a:solidFill>
                <a:latin typeface="Lilita One" panose="020B0604020202020204" charset="0"/>
                <a:cs typeface="Times New Roman"/>
              </a:rPr>
              <a:t>Videos</a:t>
            </a:r>
            <a:r>
              <a:rPr lang="en-US" sz="2800" dirty="0">
                <a:solidFill>
                  <a:srgbClr val="8EDBB2"/>
                </a:solidFill>
                <a:latin typeface="Lilita One" panose="020B0604020202020204" charset="0"/>
                <a:cs typeface="Times New Roman"/>
              </a:rPr>
              <a:t>: Book reviews, unboxing videos, author Q&amp;A sessions.</a:t>
            </a:r>
          </a:p>
          <a:p>
            <a:pPr lvl="1" indent="-457200">
              <a:buFont typeface="Wingdings" panose="05000000000000000000" pitchFamily="2" charset="2"/>
              <a:buChar char="Ø"/>
            </a:pPr>
            <a:endParaRPr lang="en-US" sz="2800" dirty="0">
              <a:latin typeface="Lilita One" panose="020B0604020202020204" charset="0"/>
              <a:cs typeface="Times New Roman"/>
            </a:endParaRPr>
          </a:p>
          <a:p>
            <a:pPr lvl="1" indent="-457200">
              <a:buFont typeface="Wingdings" panose="05000000000000000000" pitchFamily="2" charset="2"/>
              <a:buChar char="Ø"/>
            </a:pPr>
            <a:r>
              <a:rPr lang="en-US" sz="3200" b="1" dirty="0">
                <a:solidFill>
                  <a:srgbClr val="867CFF"/>
                </a:solidFill>
                <a:latin typeface="Lilita One" panose="020B0604020202020204" charset="0"/>
                <a:cs typeface="Times New Roman"/>
              </a:rPr>
              <a:t>User-Generated Content</a:t>
            </a:r>
            <a:r>
              <a:rPr lang="en-US" sz="2800" dirty="0">
                <a:solidFill>
                  <a:srgbClr val="8EDBB2"/>
                </a:solidFill>
                <a:latin typeface="Lilita One" panose="020B0604020202020204" charset="0"/>
                <a:cs typeface="Times New Roman"/>
              </a:rPr>
              <a:t>: Encourage customers to share their book purchases and reading experiences.</a:t>
            </a:r>
          </a:p>
          <a:p>
            <a:pPr lvl="1" indent="-457200">
              <a:buFont typeface="Wingdings" panose="05000000000000000000" pitchFamily="2" charset="2"/>
              <a:buChar char="Ø"/>
            </a:pPr>
            <a:endParaRPr lang="en-US" sz="2800" dirty="0">
              <a:latin typeface="Lilita One" panose="020B0604020202020204" charset="0"/>
              <a:cs typeface="Times New Roman"/>
            </a:endParaRPr>
          </a:p>
          <a:p>
            <a:pPr lvl="1" indent="-457200">
              <a:buFont typeface="Wingdings" panose="05000000000000000000" pitchFamily="2" charset="2"/>
              <a:buChar char="Ø"/>
            </a:pPr>
            <a:r>
              <a:rPr lang="en-US" sz="3200" b="1" dirty="0">
                <a:solidFill>
                  <a:srgbClr val="867CFF"/>
                </a:solidFill>
                <a:latin typeface="Lilita One" panose="020B0604020202020204" charset="0"/>
                <a:cs typeface="Times New Roman"/>
              </a:rPr>
              <a:t>Blog Posts</a:t>
            </a:r>
            <a:r>
              <a:rPr lang="en-US" sz="2800" b="1" dirty="0">
                <a:solidFill>
                  <a:srgbClr val="8EDBB2"/>
                </a:solidFill>
                <a:latin typeface="Lilita One" panose="020B0604020202020204" charset="0"/>
                <a:cs typeface="Times New Roman"/>
              </a:rPr>
              <a:t>:</a:t>
            </a:r>
            <a:r>
              <a:rPr lang="en-US" sz="2800" dirty="0">
                <a:latin typeface="Lilita One" panose="020B0604020202020204" charset="0"/>
                <a:cs typeface="Times New Roman"/>
              </a:rPr>
              <a:t> </a:t>
            </a:r>
            <a:r>
              <a:rPr lang="en-US" sz="2800" dirty="0">
                <a:solidFill>
                  <a:srgbClr val="8EDBB2"/>
                </a:solidFill>
                <a:latin typeface="Lilita One" panose="020B0604020202020204" charset="0"/>
                <a:cs typeface="Times New Roman"/>
              </a:rPr>
              <a:t>Share on social media to drive traffic to your website.</a:t>
            </a:r>
          </a:p>
          <a:p>
            <a:pPr lvl="1" indent="-457200">
              <a:buFont typeface="Wingdings" panose="05000000000000000000" pitchFamily="2" charset="2"/>
              <a:buChar char="Ø"/>
            </a:pPr>
            <a:endParaRPr lang="en-US" sz="2800" dirty="0">
              <a:solidFill>
                <a:srgbClr val="8EDBB2"/>
              </a:solidFill>
              <a:latin typeface="Lilita One" panose="020B0604020202020204" charset="0"/>
              <a:cs typeface="Times New Roman"/>
            </a:endParaRPr>
          </a:p>
          <a:p>
            <a:pPr lvl="1" indent="-457200">
              <a:buFont typeface="Wingdings" panose="05000000000000000000" pitchFamily="2" charset="2"/>
              <a:buChar char="Ø"/>
            </a:pPr>
            <a:r>
              <a:rPr lang="en-US" sz="3200" b="1" dirty="0">
                <a:solidFill>
                  <a:srgbClr val="867CFF"/>
                </a:solidFill>
                <a:latin typeface="Lilita One" panose="020B0604020202020204" charset="0"/>
                <a:cs typeface="Times New Roman"/>
              </a:rPr>
              <a:t>Stories and Reels</a:t>
            </a:r>
            <a:r>
              <a:rPr lang="en-US" sz="2800" dirty="0">
                <a:solidFill>
                  <a:srgbClr val="8EDBB2"/>
                </a:solidFill>
                <a:latin typeface="Lilita One" panose="020B0604020202020204" charset="0"/>
                <a:cs typeface="Times New Roman"/>
              </a:rPr>
              <a:t>: Short, engaging content showcasing daily store activities or new book arrivals.</a:t>
            </a:r>
          </a:p>
          <a:p>
            <a:pPr lvl="1" indent="-457200">
              <a:buFont typeface="Wingdings" panose="05000000000000000000" pitchFamily="2" charset="2"/>
              <a:buChar char="Ø"/>
            </a:pPr>
            <a:endParaRPr lang="en-US" sz="2800" dirty="0">
              <a:latin typeface="Lilita One" panose="020B0604020202020204" charset="0"/>
              <a:cs typeface="Times New Roman"/>
            </a:endParaRPr>
          </a:p>
          <a:p>
            <a:pPr lvl="1" indent="-457200">
              <a:buFont typeface="Wingdings" panose="05000000000000000000" pitchFamily="2" charset="2"/>
              <a:buChar char="Ø"/>
            </a:pPr>
            <a:r>
              <a:rPr lang="en-US" sz="3200" b="1" dirty="0">
                <a:solidFill>
                  <a:srgbClr val="867CFF"/>
                </a:solidFill>
                <a:latin typeface="Lilita One" panose="020B0604020202020204" charset="0"/>
                <a:cs typeface="Times New Roman"/>
              </a:rPr>
              <a:t>Book Recommendations</a:t>
            </a:r>
            <a:r>
              <a:rPr lang="en-US" sz="2800" dirty="0">
                <a:solidFill>
                  <a:srgbClr val="8EDBB2"/>
                </a:solidFill>
                <a:latin typeface="Lilita One" panose="020B0604020202020204" charset="0"/>
                <a:cs typeface="Times New Roman"/>
              </a:rPr>
              <a:t>: Curate lists for different genres, moods, and seasons.</a:t>
            </a:r>
          </a:p>
          <a:p>
            <a:pPr lvl="1" indent="-457200">
              <a:buFont typeface="Wingdings" panose="05000000000000000000" pitchFamily="2" charset="2"/>
              <a:buChar char="Ø"/>
            </a:pPr>
            <a:endParaRPr lang="en-US" sz="2800" dirty="0">
              <a:latin typeface="Lilita One" panose="020B0604020202020204" charset="0"/>
              <a:cs typeface="Times New Roman"/>
            </a:endParaRPr>
          </a:p>
          <a:p>
            <a:pPr lvl="1" indent="-457200">
              <a:buFont typeface="Wingdings" panose="05000000000000000000" pitchFamily="2" charset="2"/>
              <a:buChar char="Ø"/>
            </a:pPr>
            <a:r>
              <a:rPr lang="en-US" sz="3200" b="1" dirty="0">
                <a:solidFill>
                  <a:srgbClr val="867CFF"/>
                </a:solidFill>
                <a:latin typeface="Lilita One" panose="020B0604020202020204" charset="0"/>
                <a:cs typeface="Times New Roman"/>
              </a:rPr>
              <a:t>Author Spotlights</a:t>
            </a:r>
            <a:r>
              <a:rPr lang="en-US" sz="2800" b="1" dirty="0">
                <a:solidFill>
                  <a:srgbClr val="8EDBB2"/>
                </a:solidFill>
                <a:latin typeface="Lilita One" panose="020B0604020202020204" charset="0"/>
                <a:cs typeface="Times New Roman"/>
              </a:rPr>
              <a:t>:</a:t>
            </a:r>
            <a:r>
              <a:rPr lang="en-US" sz="2800" dirty="0">
                <a:latin typeface="Lilita One" panose="020B0604020202020204" charset="0"/>
                <a:cs typeface="Times New Roman"/>
              </a:rPr>
              <a:t> </a:t>
            </a:r>
            <a:r>
              <a:rPr lang="en-US" sz="2800" dirty="0">
                <a:solidFill>
                  <a:srgbClr val="8EDBB2"/>
                </a:solidFill>
                <a:latin typeface="Lilita One" panose="020B0604020202020204" charset="0"/>
                <a:cs typeface="Times New Roman"/>
              </a:rPr>
              <a:t>Feature interviews and background stories of authors.</a:t>
            </a:r>
          </a:p>
          <a:p>
            <a:pPr lvl="1" indent="-457200">
              <a:buFont typeface="Wingdings" panose="05000000000000000000" pitchFamily="2" charset="2"/>
              <a:buChar char="Ø"/>
            </a:pPr>
            <a:endParaRPr lang="en-US" sz="2800" dirty="0">
              <a:latin typeface="Lilita One" panose="020B0604020202020204" charset="0"/>
              <a:cs typeface="Times New Roman"/>
            </a:endParaRPr>
          </a:p>
          <a:p>
            <a:pPr lvl="1" indent="-457200">
              <a:buFont typeface="Wingdings" panose="05000000000000000000" pitchFamily="2" charset="2"/>
              <a:buChar char="Ø"/>
            </a:pPr>
            <a:r>
              <a:rPr lang="en-US" sz="3200" b="1" dirty="0">
                <a:solidFill>
                  <a:srgbClr val="867CFF"/>
                </a:solidFill>
                <a:latin typeface="Lilita One" panose="020B0604020202020204" charset="0"/>
                <a:cs typeface="Times New Roman"/>
              </a:rPr>
              <a:t>Events</a:t>
            </a:r>
            <a:r>
              <a:rPr lang="en-US" sz="2800" b="1" dirty="0">
                <a:solidFill>
                  <a:srgbClr val="8EDBB2"/>
                </a:solidFill>
                <a:latin typeface="Lilita One" panose="020B0604020202020204" charset="0"/>
                <a:cs typeface="Times New Roman"/>
              </a:rPr>
              <a:t>:</a:t>
            </a:r>
            <a:r>
              <a:rPr lang="en-US" sz="2800" dirty="0">
                <a:latin typeface="Lilita One" panose="020B0604020202020204" charset="0"/>
                <a:cs typeface="Times New Roman"/>
              </a:rPr>
              <a:t> </a:t>
            </a:r>
            <a:r>
              <a:rPr lang="en-US" sz="2800" dirty="0">
                <a:solidFill>
                  <a:srgbClr val="8EDBB2"/>
                </a:solidFill>
                <a:latin typeface="Lilita One" panose="020B0604020202020204" charset="0"/>
                <a:cs typeface="Times New Roman"/>
              </a:rPr>
              <a:t>Promote in-store and virtual events.</a:t>
            </a:r>
          </a:p>
          <a:p>
            <a:pPr lvl="1" indent="-457200">
              <a:buFont typeface="Wingdings" panose="05000000000000000000" pitchFamily="2" charset="2"/>
              <a:buChar char="Ø"/>
            </a:pPr>
            <a:endParaRPr lang="en-US" sz="2800" dirty="0">
              <a:latin typeface="Lilita One" panose="020B0604020202020204" charset="0"/>
              <a:cs typeface="Times New Roman"/>
            </a:endParaRPr>
          </a:p>
          <a:p>
            <a:pPr lvl="1" indent="-457200">
              <a:buFont typeface="Wingdings" panose="05000000000000000000" pitchFamily="2" charset="2"/>
              <a:buChar char="Ø"/>
            </a:pPr>
            <a:r>
              <a:rPr lang="en-US" sz="3200" b="1" dirty="0">
                <a:solidFill>
                  <a:srgbClr val="867CFF"/>
                </a:solidFill>
                <a:latin typeface="Lilita One" panose="020B0604020202020204" charset="0"/>
                <a:cs typeface="Times New Roman"/>
              </a:rPr>
              <a:t>Customer Features</a:t>
            </a:r>
            <a:r>
              <a:rPr lang="en-US" sz="2800" b="1" dirty="0">
                <a:solidFill>
                  <a:srgbClr val="8EDBB2"/>
                </a:solidFill>
                <a:latin typeface="Lilita One" panose="020B0604020202020204" charset="0"/>
                <a:cs typeface="Times New Roman"/>
              </a:rPr>
              <a:t>:</a:t>
            </a:r>
            <a:r>
              <a:rPr lang="en-US" sz="2800" dirty="0">
                <a:solidFill>
                  <a:srgbClr val="8EDBB2"/>
                </a:solidFill>
                <a:latin typeface="Lilita One" panose="020B0604020202020204" charset="0"/>
                <a:cs typeface="Times New Roman"/>
              </a:rPr>
              <a:t> Share stories and reviews from your community.</a:t>
            </a:r>
          </a:p>
          <a:p>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ntent Marketing Strategy | 4 Key Steps To Developing Yours">
            <a:extLst>
              <a:ext uri="{FF2B5EF4-FFF2-40B4-BE49-F238E27FC236}">
                <a16:creationId xmlns:a16="http://schemas.microsoft.com/office/drawing/2014/main" id="{E4746B4C-3EA4-9AB0-33C5-6263CE2268CE}"/>
              </a:ext>
            </a:extLst>
          </p:cNvPr>
          <p:cNvPicPr>
            <a:picLocks noChangeAspect="1"/>
          </p:cNvPicPr>
          <p:nvPr/>
        </p:nvPicPr>
        <p:blipFill>
          <a:blip r:embed="rId2"/>
          <a:stretch>
            <a:fillRect/>
          </a:stretch>
        </p:blipFill>
        <p:spPr>
          <a:xfrm>
            <a:off x="3429000" y="-114300"/>
            <a:ext cx="11860161" cy="10014171"/>
          </a:xfrm>
          <a:prstGeom prst="rect">
            <a:avLst/>
          </a:prstGeom>
        </p:spPr>
      </p:pic>
      <p:sp>
        <p:nvSpPr>
          <p:cNvPr id="3" name="Rectangle 2">
            <a:extLst>
              <a:ext uri="{FF2B5EF4-FFF2-40B4-BE49-F238E27FC236}">
                <a16:creationId xmlns:a16="http://schemas.microsoft.com/office/drawing/2014/main" id="{4DBB2997-3BAE-219A-1C2E-447E27BB6B40}"/>
              </a:ext>
            </a:extLst>
          </p:cNvPr>
          <p:cNvSpPr/>
          <p:nvPr/>
        </p:nvSpPr>
        <p:spPr>
          <a:xfrm>
            <a:off x="228600" y="266700"/>
            <a:ext cx="17830800" cy="9753600"/>
          </a:xfrm>
          <a:prstGeom prst="rect">
            <a:avLst/>
          </a:prstGeom>
          <a:noFill/>
          <a:ln w="76200">
            <a:solidFill>
              <a:srgbClr val="EC71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4880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70717" cy="10287000"/>
            <a:chOff x="0" y="0"/>
            <a:chExt cx="10094289" cy="13716000"/>
          </a:xfrm>
        </p:grpSpPr>
        <p:pic>
          <p:nvPicPr>
            <p:cNvPr id="3" name="Picture 3"/>
            <p:cNvPicPr>
              <a:picLocks noChangeAspect="1"/>
            </p:cNvPicPr>
            <p:nvPr/>
          </p:nvPicPr>
          <p:blipFill>
            <a:blip r:embed="rId2"/>
            <a:srcRect l="42954" r="8705" b="1474"/>
            <a:stretch>
              <a:fillRect/>
            </a:stretch>
          </p:blipFill>
          <p:spPr>
            <a:xfrm>
              <a:off x="0" y="0"/>
              <a:ext cx="10094289" cy="13716000"/>
            </a:xfrm>
            <a:prstGeom prst="rect">
              <a:avLst/>
            </a:prstGeom>
          </p:spPr>
        </p:pic>
      </p:grpSp>
      <p:grpSp>
        <p:nvGrpSpPr>
          <p:cNvPr id="4" name="Group 4"/>
          <p:cNvGrpSpPr/>
          <p:nvPr/>
        </p:nvGrpSpPr>
        <p:grpSpPr>
          <a:xfrm>
            <a:off x="7848600" y="2552700"/>
            <a:ext cx="10134600" cy="6887769"/>
            <a:chOff x="0" y="104775"/>
            <a:chExt cx="12331042" cy="3551505"/>
          </a:xfrm>
        </p:grpSpPr>
        <p:sp>
          <p:nvSpPr>
            <p:cNvPr id="5" name="TextBox 5"/>
            <p:cNvSpPr txBox="1"/>
            <p:nvPr/>
          </p:nvSpPr>
          <p:spPr>
            <a:xfrm>
              <a:off x="0" y="104775"/>
              <a:ext cx="12331042" cy="645567"/>
            </a:xfrm>
            <a:prstGeom prst="rect">
              <a:avLst/>
            </a:prstGeom>
          </p:spPr>
          <p:txBody>
            <a:bodyPr lIns="0" tIns="0" rIns="0" bIns="0" rtlCol="0" anchor="t">
              <a:spAutoFit/>
            </a:bodyPr>
            <a:lstStyle/>
            <a:p>
              <a:pPr marL="0" lvl="0" indent="0" algn="ctr">
                <a:lnSpc>
                  <a:spcPts val="10799"/>
                </a:lnSpc>
                <a:spcBef>
                  <a:spcPct val="0"/>
                </a:spcBef>
              </a:pPr>
              <a:r>
                <a:rPr lang="en-US" sz="7200" u="none" spc="-199" dirty="0">
                  <a:solidFill>
                    <a:srgbClr val="FF7C7F"/>
                  </a:solidFill>
                  <a:latin typeface="Lilita One"/>
                </a:rPr>
                <a:t>ENGAGEMENT TACTICS</a:t>
              </a:r>
            </a:p>
          </p:txBody>
        </p:sp>
        <p:sp>
          <p:nvSpPr>
            <p:cNvPr id="6" name="TextBox 6"/>
            <p:cNvSpPr txBox="1"/>
            <p:nvPr/>
          </p:nvSpPr>
          <p:spPr>
            <a:xfrm>
              <a:off x="0" y="958426"/>
              <a:ext cx="12331042" cy="2697854"/>
            </a:xfrm>
            <a:prstGeom prst="rect">
              <a:avLst/>
            </a:prstGeom>
          </p:spPr>
          <p:txBody>
            <a:bodyPr lIns="0" tIns="0" rIns="0" bIns="0" rtlCol="0" anchor="t">
              <a:spAutoFit/>
            </a:bodyPr>
            <a:lstStyle/>
            <a:p>
              <a:r>
                <a:rPr lang="en-US" sz="3600" b="1" dirty="0">
                  <a:solidFill>
                    <a:schemeClr val="accent4">
                      <a:lumMod val="75000"/>
                    </a:schemeClr>
                  </a:solidFill>
                  <a:latin typeface="Lilita One" panose="020B0604020202020204" charset="0"/>
                  <a:ea typeface="+mn-lt"/>
                  <a:cs typeface="+mn-lt"/>
                </a:rPr>
                <a:t>Regular Posting Schedule:</a:t>
              </a:r>
              <a:r>
                <a:rPr lang="en-US" sz="3600" dirty="0">
                  <a:solidFill>
                    <a:schemeClr val="accent4">
                      <a:lumMod val="75000"/>
                    </a:schemeClr>
                  </a:solidFill>
                  <a:latin typeface="Lilita One" panose="020B0604020202020204" charset="0"/>
                  <a:ea typeface="+mn-lt"/>
                  <a:cs typeface="+mn-lt"/>
                </a:rPr>
                <a:t> </a:t>
              </a:r>
              <a:r>
                <a:rPr lang="en-US" sz="2800" dirty="0">
                  <a:solidFill>
                    <a:schemeClr val="accent3">
                      <a:lumMod val="75000"/>
                    </a:schemeClr>
                  </a:solidFill>
                  <a:latin typeface="Lilita One" panose="020B0604020202020204" charset="0"/>
                  <a:ea typeface="+mn-lt"/>
                  <a:cs typeface="+mn-lt"/>
                </a:rPr>
                <a:t>Maintain consistency in your posts.</a:t>
              </a:r>
            </a:p>
            <a:p>
              <a:endParaRPr lang="en-US" sz="2800" dirty="0">
                <a:solidFill>
                  <a:srgbClr val="02334E"/>
                </a:solidFill>
                <a:latin typeface="Lilita One" panose="020B0604020202020204" charset="0"/>
                <a:cs typeface="Times New Roman"/>
              </a:endParaRPr>
            </a:p>
            <a:p>
              <a:pPr>
                <a:buClr>
                  <a:srgbClr val="7686B1"/>
                </a:buClr>
              </a:pPr>
              <a:r>
                <a:rPr lang="en-US" sz="3600" b="1" dirty="0">
                  <a:solidFill>
                    <a:schemeClr val="accent4">
                      <a:lumMod val="75000"/>
                    </a:schemeClr>
                  </a:solidFill>
                  <a:latin typeface="Lilita One" panose="020B0604020202020204" charset="0"/>
                  <a:ea typeface="+mn-lt"/>
                  <a:cs typeface="+mn-lt"/>
                </a:rPr>
                <a:t>Interactive Posts: </a:t>
              </a:r>
              <a:r>
                <a:rPr lang="en-US" sz="2800" dirty="0">
                  <a:solidFill>
                    <a:schemeClr val="accent3">
                      <a:lumMod val="75000"/>
                    </a:schemeClr>
                  </a:solidFill>
                  <a:latin typeface="Lilita One" panose="020B0604020202020204" charset="0"/>
                  <a:ea typeface="+mn-lt"/>
                  <a:cs typeface="+mn-lt"/>
                </a:rPr>
                <a:t>Use polls, quizzes, and question prompts to engage your audience.</a:t>
              </a:r>
            </a:p>
            <a:p>
              <a:pPr>
                <a:buClr>
                  <a:srgbClr val="7686B1"/>
                </a:buClr>
              </a:pPr>
              <a:endParaRPr lang="en-US" sz="2800" dirty="0">
                <a:solidFill>
                  <a:srgbClr val="02334E"/>
                </a:solidFill>
                <a:latin typeface="Lilita One" panose="020B0604020202020204" charset="0"/>
                <a:cs typeface="Times New Roman"/>
              </a:endParaRPr>
            </a:p>
            <a:p>
              <a:pPr>
                <a:buClr>
                  <a:srgbClr val="7686B1"/>
                </a:buClr>
              </a:pPr>
              <a:r>
                <a:rPr lang="en-US" sz="3600" b="1" dirty="0">
                  <a:solidFill>
                    <a:schemeClr val="accent4">
                      <a:lumMod val="75000"/>
                    </a:schemeClr>
                  </a:solidFill>
                  <a:latin typeface="Lilita One" panose="020B0604020202020204" charset="0"/>
                  <a:ea typeface="+mn-lt"/>
                  <a:cs typeface="+mn-lt"/>
                </a:rPr>
                <a:t>Respond to Comments: </a:t>
              </a:r>
              <a:r>
                <a:rPr lang="en-US" sz="2800" dirty="0">
                  <a:solidFill>
                    <a:schemeClr val="accent3">
                      <a:lumMod val="75000"/>
                    </a:schemeClr>
                  </a:solidFill>
                  <a:latin typeface="Lilita One" panose="020B0604020202020204" charset="0"/>
                  <a:ea typeface="+mn-lt"/>
                  <a:cs typeface="+mn-lt"/>
                </a:rPr>
                <a:t>Show appreciation and build relationships by replying to comments and messages.</a:t>
              </a:r>
            </a:p>
            <a:p>
              <a:pPr>
                <a:buClr>
                  <a:srgbClr val="7686B1"/>
                </a:buClr>
              </a:pPr>
              <a:endParaRPr lang="en-US" sz="2800" dirty="0">
                <a:solidFill>
                  <a:schemeClr val="accent3">
                    <a:lumMod val="75000"/>
                  </a:schemeClr>
                </a:solidFill>
                <a:latin typeface="Lilita One" panose="020B0604020202020204" charset="0"/>
                <a:ea typeface="+mn-lt"/>
                <a:cs typeface="+mn-lt"/>
              </a:endParaRPr>
            </a:p>
            <a:p>
              <a:pPr>
                <a:buClr>
                  <a:srgbClr val="7686B1"/>
                </a:buClr>
              </a:pPr>
              <a:r>
                <a:rPr lang="en-US" sz="3600" b="1" dirty="0">
                  <a:solidFill>
                    <a:schemeClr val="accent4">
                      <a:lumMod val="75000"/>
                    </a:schemeClr>
                  </a:solidFill>
                  <a:latin typeface="Lilita One" panose="020B0604020202020204" charset="0"/>
                  <a:ea typeface="+mn-lt"/>
                  <a:cs typeface="+mn-lt"/>
                </a:rPr>
                <a:t>Hashtags: </a:t>
              </a:r>
              <a:r>
                <a:rPr lang="en-US" sz="2800" dirty="0">
                  <a:solidFill>
                    <a:schemeClr val="accent3">
                      <a:lumMod val="75000"/>
                    </a:schemeClr>
                  </a:solidFill>
                  <a:latin typeface="Lilita One" panose="020B0604020202020204" charset="0"/>
                  <a:ea typeface="+mn-lt"/>
                  <a:cs typeface="+mn-lt"/>
                </a:rPr>
                <a:t>Use relevant hashtags to increase discoverability (e.g., #BookLovers, #ReadingCommunity, #OmnibusBookStore).</a:t>
              </a:r>
            </a:p>
          </p:txBody>
        </p:sp>
      </p:grpSp>
      <p:sp>
        <p:nvSpPr>
          <p:cNvPr id="7" name="Freeform 7"/>
          <p:cNvSpPr/>
          <p:nvPr/>
        </p:nvSpPr>
        <p:spPr>
          <a:xfrm rot="1178744">
            <a:off x="10944229" y="-191220"/>
            <a:ext cx="3644010" cy="2744639"/>
          </a:xfrm>
          <a:custGeom>
            <a:avLst/>
            <a:gdLst/>
            <a:ahLst/>
            <a:cxnLst/>
            <a:rect l="l" t="t" r="r" b="b"/>
            <a:pathLst>
              <a:path w="4506548" h="3441876">
                <a:moveTo>
                  <a:pt x="0" y="0"/>
                </a:moveTo>
                <a:lnTo>
                  <a:pt x="4506548" y="0"/>
                </a:lnTo>
                <a:lnTo>
                  <a:pt x="4506548" y="3441876"/>
                </a:lnTo>
                <a:lnTo>
                  <a:pt x="0" y="3441876"/>
                </a:lnTo>
                <a:lnTo>
                  <a:pt x="0" y="0"/>
                </a:lnTo>
                <a:close/>
              </a:path>
            </a:pathLst>
          </a:custGeom>
          <a:blipFill>
            <a:blip r:embed="rId3"/>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74BFEF"/>
        </a:solidFill>
        <a:effectLst/>
      </p:bgPr>
    </p:bg>
    <p:spTree>
      <p:nvGrpSpPr>
        <p:cNvPr id="1" name=""/>
        <p:cNvGrpSpPr/>
        <p:nvPr/>
      </p:nvGrpSpPr>
      <p:grpSpPr>
        <a:xfrm>
          <a:off x="0" y="0"/>
          <a:ext cx="0" cy="0"/>
          <a:chOff x="0" y="0"/>
          <a:chExt cx="0" cy="0"/>
        </a:xfrm>
      </p:grpSpPr>
      <p:grpSp>
        <p:nvGrpSpPr>
          <p:cNvPr id="2" name="Group 2"/>
          <p:cNvGrpSpPr/>
          <p:nvPr/>
        </p:nvGrpSpPr>
        <p:grpSpPr>
          <a:xfrm>
            <a:off x="661471" y="3524455"/>
            <a:ext cx="16965058" cy="5818750"/>
            <a:chOff x="0" y="0"/>
            <a:chExt cx="4468163" cy="1532510"/>
          </a:xfrm>
        </p:grpSpPr>
        <p:sp>
          <p:nvSpPr>
            <p:cNvPr id="3" name="Freeform 3"/>
            <p:cNvSpPr/>
            <p:nvPr/>
          </p:nvSpPr>
          <p:spPr>
            <a:xfrm>
              <a:off x="0" y="0"/>
              <a:ext cx="4468163" cy="1532510"/>
            </a:xfrm>
            <a:custGeom>
              <a:avLst/>
              <a:gdLst/>
              <a:ahLst/>
              <a:cxnLst/>
              <a:rect l="l" t="t" r="r" b="b"/>
              <a:pathLst>
                <a:path w="4468163" h="1532510">
                  <a:moveTo>
                    <a:pt x="23274" y="0"/>
                  </a:moveTo>
                  <a:lnTo>
                    <a:pt x="4444890" y="0"/>
                  </a:lnTo>
                  <a:cubicBezTo>
                    <a:pt x="4451062" y="0"/>
                    <a:pt x="4456982" y="2452"/>
                    <a:pt x="4461347" y="6817"/>
                  </a:cubicBezTo>
                  <a:cubicBezTo>
                    <a:pt x="4465711" y="11181"/>
                    <a:pt x="4468163" y="17101"/>
                    <a:pt x="4468163" y="23274"/>
                  </a:cubicBezTo>
                  <a:lnTo>
                    <a:pt x="4468163" y="1509237"/>
                  </a:lnTo>
                  <a:cubicBezTo>
                    <a:pt x="4468163" y="1522090"/>
                    <a:pt x="4457743" y="1532510"/>
                    <a:pt x="4444890" y="1532510"/>
                  </a:cubicBezTo>
                  <a:lnTo>
                    <a:pt x="23274" y="1532510"/>
                  </a:lnTo>
                  <a:cubicBezTo>
                    <a:pt x="10420" y="1532510"/>
                    <a:pt x="0" y="1522090"/>
                    <a:pt x="0" y="1509237"/>
                  </a:cubicBezTo>
                  <a:lnTo>
                    <a:pt x="0" y="23274"/>
                  </a:lnTo>
                  <a:cubicBezTo>
                    <a:pt x="0" y="10420"/>
                    <a:pt x="10420" y="0"/>
                    <a:pt x="23274" y="0"/>
                  </a:cubicBezTo>
                  <a:close/>
                </a:path>
              </a:pathLst>
            </a:custGeom>
            <a:solidFill>
              <a:srgbClr val="FFFFFF"/>
            </a:solidFill>
          </p:spPr>
        </p:sp>
        <p:sp>
          <p:nvSpPr>
            <p:cNvPr id="4" name="TextBox 4"/>
            <p:cNvSpPr txBox="1"/>
            <p:nvPr/>
          </p:nvSpPr>
          <p:spPr>
            <a:xfrm>
              <a:off x="0" y="-38100"/>
              <a:ext cx="4468163" cy="1570610"/>
            </a:xfrm>
            <a:prstGeom prst="rect">
              <a:avLst/>
            </a:prstGeom>
          </p:spPr>
          <p:txBody>
            <a:bodyPr lIns="50800" tIns="50800" rIns="50800" bIns="50800" rtlCol="0" anchor="ctr"/>
            <a:lstStyle/>
            <a:p>
              <a:pPr algn="ctr">
                <a:lnSpc>
                  <a:spcPts val="3120"/>
                </a:lnSpc>
              </a:pPr>
              <a:endParaRPr/>
            </a:p>
          </p:txBody>
        </p:sp>
      </p:grpSp>
      <p:sp>
        <p:nvSpPr>
          <p:cNvPr id="5" name="Freeform 5"/>
          <p:cNvSpPr/>
          <p:nvPr/>
        </p:nvSpPr>
        <p:spPr>
          <a:xfrm rot="2700000">
            <a:off x="15381975" y="-1776086"/>
            <a:ext cx="7361452" cy="7269434"/>
          </a:xfrm>
          <a:custGeom>
            <a:avLst/>
            <a:gdLst/>
            <a:ahLst/>
            <a:cxnLst/>
            <a:rect l="l" t="t" r="r" b="b"/>
            <a:pathLst>
              <a:path w="7361452" h="7269434">
                <a:moveTo>
                  <a:pt x="0" y="0"/>
                </a:moveTo>
                <a:lnTo>
                  <a:pt x="7361453" y="0"/>
                </a:lnTo>
                <a:lnTo>
                  <a:pt x="7361453" y="7269435"/>
                </a:lnTo>
                <a:lnTo>
                  <a:pt x="0" y="7269435"/>
                </a:lnTo>
                <a:lnTo>
                  <a:pt x="0" y="0"/>
                </a:lnTo>
                <a:close/>
              </a:path>
            </a:pathLst>
          </a:custGeom>
          <a:blipFill>
            <a:blip r:embed="rId2"/>
            <a:stretch>
              <a:fillRect/>
            </a:stretch>
          </a:blipFill>
        </p:spPr>
      </p:sp>
      <p:sp>
        <p:nvSpPr>
          <p:cNvPr id="6" name="Freeform 6"/>
          <p:cNvSpPr/>
          <p:nvPr/>
        </p:nvSpPr>
        <p:spPr>
          <a:xfrm rot="-8020872">
            <a:off x="296265" y="81059"/>
            <a:ext cx="3337295" cy="3485425"/>
          </a:xfrm>
          <a:custGeom>
            <a:avLst/>
            <a:gdLst/>
            <a:ahLst/>
            <a:cxnLst/>
            <a:rect l="l" t="t" r="r" b="b"/>
            <a:pathLst>
              <a:path w="3337295" h="3485425">
                <a:moveTo>
                  <a:pt x="0" y="0"/>
                </a:moveTo>
                <a:lnTo>
                  <a:pt x="3337294" y="0"/>
                </a:lnTo>
                <a:lnTo>
                  <a:pt x="3337294" y="3485425"/>
                </a:lnTo>
                <a:lnTo>
                  <a:pt x="0" y="3485425"/>
                </a:lnTo>
                <a:lnTo>
                  <a:pt x="0" y="0"/>
                </a:lnTo>
                <a:close/>
              </a:path>
            </a:pathLst>
          </a:custGeom>
          <a:blipFill>
            <a:blip r:embed="rId3"/>
            <a:stretch>
              <a:fillRect/>
            </a:stretch>
          </a:blipFill>
        </p:spPr>
      </p:sp>
      <p:grpSp>
        <p:nvGrpSpPr>
          <p:cNvPr id="7" name="Group 7"/>
          <p:cNvGrpSpPr/>
          <p:nvPr/>
        </p:nvGrpSpPr>
        <p:grpSpPr>
          <a:xfrm>
            <a:off x="8053878" y="4260637"/>
            <a:ext cx="2180244" cy="2180244"/>
            <a:chOff x="0" y="0"/>
            <a:chExt cx="2906992" cy="2906992"/>
          </a:xfrm>
        </p:grpSpPr>
        <p:sp>
          <p:nvSpPr>
            <p:cNvPr id="8" name="Freeform 8"/>
            <p:cNvSpPr/>
            <p:nvPr/>
          </p:nvSpPr>
          <p:spPr>
            <a:xfrm>
              <a:off x="0" y="0"/>
              <a:ext cx="2906992" cy="2906992"/>
            </a:xfrm>
            <a:custGeom>
              <a:avLst/>
              <a:gdLst/>
              <a:ahLst/>
              <a:cxnLst/>
              <a:rect l="l" t="t" r="r" b="b"/>
              <a:pathLst>
                <a:path w="2906992" h="2906992">
                  <a:moveTo>
                    <a:pt x="0" y="0"/>
                  </a:moveTo>
                  <a:lnTo>
                    <a:pt x="2906992" y="0"/>
                  </a:lnTo>
                  <a:lnTo>
                    <a:pt x="2906992" y="2906992"/>
                  </a:lnTo>
                  <a:lnTo>
                    <a:pt x="0" y="2906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768294" y="768294"/>
              <a:ext cx="1370405" cy="1370405"/>
            </a:xfrm>
            <a:custGeom>
              <a:avLst/>
              <a:gdLst/>
              <a:ahLst/>
              <a:cxnLst/>
              <a:rect l="l" t="t" r="r" b="b"/>
              <a:pathLst>
                <a:path w="1370405" h="1370405">
                  <a:moveTo>
                    <a:pt x="0" y="0"/>
                  </a:moveTo>
                  <a:lnTo>
                    <a:pt x="1370404" y="0"/>
                  </a:lnTo>
                  <a:lnTo>
                    <a:pt x="1370404" y="1370404"/>
                  </a:lnTo>
                  <a:lnTo>
                    <a:pt x="0" y="13704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0" name="Group 10"/>
          <p:cNvGrpSpPr/>
          <p:nvPr/>
        </p:nvGrpSpPr>
        <p:grpSpPr>
          <a:xfrm>
            <a:off x="6703148" y="6769494"/>
            <a:ext cx="4881704" cy="1947638"/>
            <a:chOff x="0" y="-19049"/>
            <a:chExt cx="6508939" cy="2596851"/>
          </a:xfrm>
        </p:grpSpPr>
        <p:sp>
          <p:nvSpPr>
            <p:cNvPr id="11" name="TextBox 11"/>
            <p:cNvSpPr txBox="1"/>
            <p:nvPr/>
          </p:nvSpPr>
          <p:spPr>
            <a:xfrm>
              <a:off x="0" y="1026095"/>
              <a:ext cx="6508939" cy="1551707"/>
            </a:xfrm>
            <a:prstGeom prst="rect">
              <a:avLst/>
            </a:prstGeom>
          </p:spPr>
          <p:txBody>
            <a:bodyPr lIns="0" tIns="0" rIns="0" bIns="0" rtlCol="0" anchor="t">
              <a:spAutoFit/>
            </a:bodyPr>
            <a:lstStyle/>
            <a:p>
              <a:pPr algn="ctr">
                <a:lnSpc>
                  <a:spcPts val="3120"/>
                </a:lnSpc>
              </a:pPr>
              <a:endParaRPr lang="en-US" sz="2400" u="none" dirty="0">
                <a:solidFill>
                  <a:srgbClr val="000000"/>
                </a:solidFill>
                <a:latin typeface="Kollektif"/>
              </a:endParaRPr>
            </a:p>
            <a:p>
              <a:pPr algn="ctr">
                <a:lnSpc>
                  <a:spcPts val="3120"/>
                </a:lnSpc>
              </a:pPr>
              <a:r>
                <a:rPr lang="en-US" sz="2400" u="none" dirty="0">
                  <a:solidFill>
                    <a:srgbClr val="000000"/>
                  </a:solidFill>
                  <a:latin typeface="Kollektif"/>
                </a:rPr>
                <a:t>Offer exclusive deals and discounts to your social media followers.</a:t>
              </a:r>
            </a:p>
          </p:txBody>
        </p:sp>
        <p:sp>
          <p:nvSpPr>
            <p:cNvPr id="12" name="TextBox 12"/>
            <p:cNvSpPr txBox="1"/>
            <p:nvPr/>
          </p:nvSpPr>
          <p:spPr>
            <a:xfrm>
              <a:off x="0" y="-19049"/>
              <a:ext cx="6508939" cy="730249"/>
            </a:xfrm>
            <a:prstGeom prst="rect">
              <a:avLst/>
            </a:prstGeom>
          </p:spPr>
          <p:txBody>
            <a:bodyPr lIns="0" tIns="0" rIns="0" bIns="0" rtlCol="0" anchor="t">
              <a:spAutoFit/>
            </a:bodyPr>
            <a:lstStyle/>
            <a:p>
              <a:pPr marL="0" lvl="0" indent="0" algn="ctr">
                <a:lnSpc>
                  <a:spcPts val="4200"/>
                </a:lnSpc>
                <a:spcBef>
                  <a:spcPct val="0"/>
                </a:spcBef>
              </a:pPr>
              <a:r>
                <a:rPr lang="en-US" sz="3500" u="none" spc="-70" dirty="0">
                  <a:solidFill>
                    <a:srgbClr val="6DA2ED"/>
                  </a:solidFill>
                  <a:latin typeface="Lilita One"/>
                </a:rPr>
                <a:t>Promotions and Discounts</a:t>
              </a:r>
            </a:p>
          </p:txBody>
        </p:sp>
      </p:grpSp>
      <p:sp>
        <p:nvSpPr>
          <p:cNvPr id="13" name="TextBox 13"/>
          <p:cNvSpPr txBox="1"/>
          <p:nvPr/>
        </p:nvSpPr>
        <p:spPr>
          <a:xfrm>
            <a:off x="4561843" y="1144764"/>
            <a:ext cx="9164314" cy="1344932"/>
          </a:xfrm>
          <a:prstGeom prst="rect">
            <a:avLst/>
          </a:prstGeom>
        </p:spPr>
        <p:txBody>
          <a:bodyPr lIns="0" tIns="0" rIns="0" bIns="0" rtlCol="0" anchor="t">
            <a:spAutoFit/>
          </a:bodyPr>
          <a:lstStyle/>
          <a:p>
            <a:pPr marL="0" lvl="0" indent="0" algn="ctr">
              <a:lnSpc>
                <a:spcPts val="10260"/>
              </a:lnSpc>
              <a:spcBef>
                <a:spcPct val="0"/>
              </a:spcBef>
            </a:pPr>
            <a:r>
              <a:rPr lang="en-US" sz="9500" u="none" spc="-190" dirty="0">
                <a:solidFill>
                  <a:srgbClr val="FFFFFF"/>
                </a:solidFill>
                <a:latin typeface="Lilita One"/>
              </a:rPr>
              <a:t>ADVERTISING</a:t>
            </a:r>
          </a:p>
        </p:txBody>
      </p:sp>
      <p:grpSp>
        <p:nvGrpSpPr>
          <p:cNvPr id="14" name="Group 14"/>
          <p:cNvGrpSpPr/>
          <p:nvPr/>
        </p:nvGrpSpPr>
        <p:grpSpPr>
          <a:xfrm>
            <a:off x="2590668" y="4260637"/>
            <a:ext cx="2180244" cy="2180244"/>
            <a:chOff x="0" y="0"/>
            <a:chExt cx="2906992" cy="2906992"/>
          </a:xfrm>
        </p:grpSpPr>
        <p:sp>
          <p:nvSpPr>
            <p:cNvPr id="15" name="Freeform 15"/>
            <p:cNvSpPr/>
            <p:nvPr/>
          </p:nvSpPr>
          <p:spPr>
            <a:xfrm>
              <a:off x="0" y="0"/>
              <a:ext cx="2906992" cy="2906992"/>
            </a:xfrm>
            <a:custGeom>
              <a:avLst/>
              <a:gdLst/>
              <a:ahLst/>
              <a:cxnLst/>
              <a:rect l="l" t="t" r="r" b="b"/>
              <a:pathLst>
                <a:path w="2906992" h="2906992">
                  <a:moveTo>
                    <a:pt x="0" y="0"/>
                  </a:moveTo>
                  <a:lnTo>
                    <a:pt x="2906992" y="0"/>
                  </a:lnTo>
                  <a:lnTo>
                    <a:pt x="2906992" y="2906992"/>
                  </a:lnTo>
                  <a:lnTo>
                    <a:pt x="0" y="2906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772581" y="872948"/>
              <a:ext cx="1361829" cy="1161096"/>
            </a:xfrm>
            <a:custGeom>
              <a:avLst/>
              <a:gdLst/>
              <a:ahLst/>
              <a:cxnLst/>
              <a:rect l="l" t="t" r="r" b="b"/>
              <a:pathLst>
                <a:path w="1361829" h="1161096">
                  <a:moveTo>
                    <a:pt x="0" y="0"/>
                  </a:moveTo>
                  <a:lnTo>
                    <a:pt x="1361830" y="0"/>
                  </a:lnTo>
                  <a:lnTo>
                    <a:pt x="1361830" y="1161096"/>
                  </a:lnTo>
                  <a:lnTo>
                    <a:pt x="0" y="11610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17" name="Group 17"/>
          <p:cNvGrpSpPr/>
          <p:nvPr/>
        </p:nvGrpSpPr>
        <p:grpSpPr>
          <a:xfrm>
            <a:off x="1239938" y="6769494"/>
            <a:ext cx="4881704" cy="1956183"/>
            <a:chOff x="0" y="-19049"/>
            <a:chExt cx="6508939" cy="1718136"/>
          </a:xfrm>
        </p:grpSpPr>
        <p:sp>
          <p:nvSpPr>
            <p:cNvPr id="18" name="TextBox 18"/>
            <p:cNvSpPr txBox="1"/>
            <p:nvPr/>
          </p:nvSpPr>
          <p:spPr>
            <a:xfrm>
              <a:off x="0" y="1026095"/>
              <a:ext cx="6508939" cy="672992"/>
            </a:xfrm>
            <a:prstGeom prst="rect">
              <a:avLst/>
            </a:prstGeom>
          </p:spPr>
          <p:txBody>
            <a:bodyPr lIns="0" tIns="0" rIns="0" bIns="0" rtlCol="0" anchor="t">
              <a:spAutoFit/>
            </a:bodyPr>
            <a:lstStyle/>
            <a:p>
              <a:pPr algn="ctr">
                <a:lnSpc>
                  <a:spcPts val="3120"/>
                </a:lnSpc>
              </a:pPr>
              <a:r>
                <a:rPr lang="en-US" sz="2400" u="none" dirty="0">
                  <a:solidFill>
                    <a:srgbClr val="000000"/>
                  </a:solidFill>
                  <a:latin typeface="Kollektif"/>
                </a:rPr>
                <a:t>Run targeted ads to reach a wider audience.</a:t>
              </a:r>
            </a:p>
          </p:txBody>
        </p:sp>
        <p:sp>
          <p:nvSpPr>
            <p:cNvPr id="19" name="TextBox 19"/>
            <p:cNvSpPr txBox="1"/>
            <p:nvPr/>
          </p:nvSpPr>
          <p:spPr>
            <a:xfrm>
              <a:off x="0" y="-19049"/>
              <a:ext cx="6508939" cy="1436291"/>
            </a:xfrm>
            <a:prstGeom prst="rect">
              <a:avLst/>
            </a:prstGeom>
          </p:spPr>
          <p:txBody>
            <a:bodyPr lIns="0" tIns="0" rIns="0" bIns="0" rtlCol="0" anchor="t">
              <a:spAutoFit/>
            </a:bodyPr>
            <a:lstStyle/>
            <a:p>
              <a:pPr marL="0" lvl="0" indent="0" algn="ctr">
                <a:lnSpc>
                  <a:spcPts val="4200"/>
                </a:lnSpc>
                <a:spcBef>
                  <a:spcPct val="0"/>
                </a:spcBef>
              </a:pPr>
              <a:r>
                <a:rPr lang="en-US" sz="3500" u="none" spc="-70" dirty="0">
                  <a:solidFill>
                    <a:srgbClr val="6DA2ED"/>
                  </a:solidFill>
                  <a:latin typeface="Lilita One"/>
                </a:rPr>
                <a:t>Paid Social Media Campaigns</a:t>
              </a:r>
            </a:p>
          </p:txBody>
        </p:sp>
      </p:grpSp>
      <p:grpSp>
        <p:nvGrpSpPr>
          <p:cNvPr id="20" name="Group 20"/>
          <p:cNvGrpSpPr/>
          <p:nvPr/>
        </p:nvGrpSpPr>
        <p:grpSpPr>
          <a:xfrm>
            <a:off x="13517088" y="4260637"/>
            <a:ext cx="2180244" cy="2180244"/>
            <a:chOff x="0" y="0"/>
            <a:chExt cx="2906992" cy="2906992"/>
          </a:xfrm>
        </p:grpSpPr>
        <p:sp>
          <p:nvSpPr>
            <p:cNvPr id="21" name="Freeform 21"/>
            <p:cNvSpPr/>
            <p:nvPr/>
          </p:nvSpPr>
          <p:spPr>
            <a:xfrm>
              <a:off x="0" y="0"/>
              <a:ext cx="2906992" cy="2906992"/>
            </a:xfrm>
            <a:custGeom>
              <a:avLst/>
              <a:gdLst/>
              <a:ahLst/>
              <a:cxnLst/>
              <a:rect l="l" t="t" r="r" b="b"/>
              <a:pathLst>
                <a:path w="2906992" h="2906992">
                  <a:moveTo>
                    <a:pt x="0" y="0"/>
                  </a:moveTo>
                  <a:lnTo>
                    <a:pt x="2906992" y="0"/>
                  </a:lnTo>
                  <a:lnTo>
                    <a:pt x="2906992" y="2906992"/>
                  </a:lnTo>
                  <a:lnTo>
                    <a:pt x="0" y="29069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809545" y="872948"/>
              <a:ext cx="1310422" cy="1110285"/>
            </a:xfrm>
            <a:custGeom>
              <a:avLst/>
              <a:gdLst/>
              <a:ahLst/>
              <a:cxnLst/>
              <a:rect l="l" t="t" r="r" b="b"/>
              <a:pathLst>
                <a:path w="1310422" h="1110285">
                  <a:moveTo>
                    <a:pt x="0" y="0"/>
                  </a:moveTo>
                  <a:lnTo>
                    <a:pt x="1310421" y="0"/>
                  </a:lnTo>
                  <a:lnTo>
                    <a:pt x="1310421" y="1110285"/>
                  </a:lnTo>
                  <a:lnTo>
                    <a:pt x="0" y="11102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a:off x="12166358" y="6769494"/>
            <a:ext cx="4881704" cy="1947639"/>
            <a:chOff x="0" y="-19050"/>
            <a:chExt cx="6508939" cy="2596852"/>
          </a:xfrm>
        </p:grpSpPr>
        <p:sp>
          <p:nvSpPr>
            <p:cNvPr id="24" name="TextBox 24"/>
            <p:cNvSpPr txBox="1"/>
            <p:nvPr/>
          </p:nvSpPr>
          <p:spPr>
            <a:xfrm>
              <a:off x="0" y="1026095"/>
              <a:ext cx="6508939" cy="1551707"/>
            </a:xfrm>
            <a:prstGeom prst="rect">
              <a:avLst/>
            </a:prstGeom>
          </p:spPr>
          <p:txBody>
            <a:bodyPr lIns="0" tIns="0" rIns="0" bIns="0" rtlCol="0" anchor="t">
              <a:spAutoFit/>
            </a:bodyPr>
            <a:lstStyle/>
            <a:p>
              <a:pPr algn="ctr">
                <a:lnSpc>
                  <a:spcPts val="3120"/>
                </a:lnSpc>
              </a:pPr>
              <a:endParaRPr lang="en-US" sz="2400" u="none" dirty="0">
                <a:solidFill>
                  <a:srgbClr val="000000"/>
                </a:solidFill>
                <a:latin typeface="Kollektif"/>
              </a:endParaRPr>
            </a:p>
            <a:p>
              <a:pPr algn="ctr">
                <a:lnSpc>
                  <a:spcPts val="3120"/>
                </a:lnSpc>
              </a:pPr>
              <a:r>
                <a:rPr lang="en-US" sz="2400" u="none" dirty="0">
                  <a:solidFill>
                    <a:srgbClr val="000000"/>
                  </a:solidFill>
                  <a:latin typeface="Kollektif"/>
                </a:rPr>
                <a:t>Partner with influencers and authors for sponsored posts and giveaways.</a:t>
              </a:r>
            </a:p>
          </p:txBody>
        </p:sp>
        <p:sp>
          <p:nvSpPr>
            <p:cNvPr id="25" name="TextBox 25"/>
            <p:cNvSpPr txBox="1"/>
            <p:nvPr/>
          </p:nvSpPr>
          <p:spPr>
            <a:xfrm>
              <a:off x="0" y="-19050"/>
              <a:ext cx="6508939" cy="730250"/>
            </a:xfrm>
            <a:prstGeom prst="rect">
              <a:avLst/>
            </a:prstGeom>
          </p:spPr>
          <p:txBody>
            <a:bodyPr lIns="0" tIns="0" rIns="0" bIns="0" rtlCol="0" anchor="t">
              <a:spAutoFit/>
            </a:bodyPr>
            <a:lstStyle/>
            <a:p>
              <a:pPr marL="0" lvl="0" indent="0" algn="ctr">
                <a:lnSpc>
                  <a:spcPts val="4200"/>
                </a:lnSpc>
                <a:spcBef>
                  <a:spcPct val="0"/>
                </a:spcBef>
              </a:pPr>
              <a:r>
                <a:rPr lang="en-US" sz="3500" u="none" spc="-70" dirty="0">
                  <a:solidFill>
                    <a:srgbClr val="6DA2ED"/>
                  </a:solidFill>
                  <a:latin typeface="Lilita One"/>
                </a:rPr>
                <a:t>Collaborations</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5715000" y="792991"/>
            <a:ext cx="14365788" cy="5674486"/>
          </a:xfrm>
          <a:custGeom>
            <a:avLst/>
            <a:gdLst/>
            <a:ahLst/>
            <a:cxnLst/>
            <a:rect l="l" t="t" r="r" b="b"/>
            <a:pathLst>
              <a:path w="14365788" h="5674486">
                <a:moveTo>
                  <a:pt x="14365788" y="0"/>
                </a:moveTo>
                <a:lnTo>
                  <a:pt x="0" y="0"/>
                </a:lnTo>
                <a:lnTo>
                  <a:pt x="0" y="5674486"/>
                </a:lnTo>
                <a:lnTo>
                  <a:pt x="14365788" y="5674486"/>
                </a:lnTo>
                <a:lnTo>
                  <a:pt x="14365788" y="0"/>
                </a:lnTo>
                <a:close/>
              </a:path>
            </a:pathLst>
          </a:custGeom>
          <a:blipFill>
            <a:blip r:embed="rId3"/>
            <a:stretch>
              <a:fillRect/>
            </a:stretch>
          </a:blipFill>
        </p:spPr>
      </p:sp>
      <p:sp>
        <p:nvSpPr>
          <p:cNvPr id="3" name="TextBox 3"/>
          <p:cNvSpPr txBox="1"/>
          <p:nvPr/>
        </p:nvSpPr>
        <p:spPr>
          <a:xfrm>
            <a:off x="1028700" y="1413510"/>
            <a:ext cx="8465064" cy="2640330"/>
          </a:xfrm>
          <a:prstGeom prst="rect">
            <a:avLst/>
          </a:prstGeom>
        </p:spPr>
        <p:txBody>
          <a:bodyPr lIns="0" tIns="0" rIns="0" bIns="0" rtlCol="0" anchor="t">
            <a:spAutoFit/>
          </a:bodyPr>
          <a:lstStyle/>
          <a:p>
            <a:pPr marL="0" lvl="0" indent="0" algn="l">
              <a:lnSpc>
                <a:spcPts val="10260"/>
              </a:lnSpc>
            </a:pPr>
            <a:r>
              <a:rPr lang="en-US" sz="9600" b="1" dirty="0">
                <a:solidFill>
                  <a:srgbClr val="FFE174"/>
                </a:solidFill>
                <a:latin typeface="Lilita One" panose="020B0604020202020204" charset="0"/>
                <a:ea typeface="+mj-lt"/>
                <a:cs typeface="+mj-lt"/>
              </a:rPr>
              <a:t>Analytics and Optimization</a:t>
            </a:r>
            <a:endParaRPr lang="en-US" sz="9500" u="none" spc="-190" dirty="0">
              <a:solidFill>
                <a:srgbClr val="FFE174"/>
              </a:solidFill>
              <a:latin typeface="Lilita One" panose="020B0604020202020204" charset="0"/>
            </a:endParaRPr>
          </a:p>
        </p:txBody>
      </p:sp>
      <p:grpSp>
        <p:nvGrpSpPr>
          <p:cNvPr id="4" name="Group 4"/>
          <p:cNvGrpSpPr/>
          <p:nvPr/>
        </p:nvGrpSpPr>
        <p:grpSpPr>
          <a:xfrm>
            <a:off x="1293636" y="6393858"/>
            <a:ext cx="3474412" cy="3021503"/>
            <a:chOff x="0" y="-96441"/>
            <a:chExt cx="6652050" cy="4028669"/>
          </a:xfrm>
        </p:grpSpPr>
        <p:grpSp>
          <p:nvGrpSpPr>
            <p:cNvPr id="5" name="Group 5"/>
            <p:cNvGrpSpPr/>
            <p:nvPr/>
          </p:nvGrpSpPr>
          <p:grpSpPr>
            <a:xfrm>
              <a:off x="681325" y="-96441"/>
              <a:ext cx="5595374" cy="993992"/>
              <a:chOff x="0" y="-19050"/>
              <a:chExt cx="1105259" cy="196344"/>
            </a:xfrm>
          </p:grpSpPr>
          <p:sp>
            <p:nvSpPr>
              <p:cNvPr id="6" name="Freeform 6"/>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7" name="TextBox 7"/>
              <p:cNvSpPr txBox="1"/>
              <p:nvPr/>
            </p:nvSpPr>
            <p:spPr>
              <a:xfrm>
                <a:off x="0" y="-19050"/>
                <a:ext cx="1105259" cy="196344"/>
              </a:xfrm>
              <a:prstGeom prst="rect">
                <a:avLst/>
              </a:prstGeom>
            </p:spPr>
            <p:txBody>
              <a:bodyPr lIns="50800" tIns="50800" rIns="50800" bIns="50800" rtlCol="0" anchor="ctr"/>
              <a:lstStyle/>
              <a:p>
                <a:pPr marL="0" lvl="0" indent="0" algn="l">
                  <a:lnSpc>
                    <a:spcPts val="4200"/>
                  </a:lnSpc>
                  <a:spcBef>
                    <a:spcPct val="0"/>
                  </a:spcBef>
                </a:pPr>
                <a:r>
                  <a:rPr lang="en-US" sz="3500" u="none" spc="-70" dirty="0">
                    <a:solidFill>
                      <a:srgbClr val="6DA2ED"/>
                    </a:solidFill>
                    <a:latin typeface="Lilita One"/>
                  </a:rPr>
                  <a:t>Track Metrics</a:t>
                </a:r>
              </a:p>
            </p:txBody>
          </p:sp>
        </p:grpSp>
        <p:sp>
          <p:nvSpPr>
            <p:cNvPr id="8" name="TextBox 8"/>
            <p:cNvSpPr txBox="1"/>
            <p:nvPr/>
          </p:nvSpPr>
          <p:spPr>
            <a:xfrm>
              <a:off x="0" y="1060245"/>
              <a:ext cx="6652050" cy="2871983"/>
            </a:xfrm>
            <a:prstGeom prst="rect">
              <a:avLst/>
            </a:prstGeom>
          </p:spPr>
          <p:txBody>
            <a:bodyPr lIns="0" tIns="0" rIns="0" bIns="0" rtlCol="0" anchor="t">
              <a:spAutoFit/>
            </a:bodyPr>
            <a:lstStyle/>
            <a:p>
              <a:pPr marL="259080" lvl="1" algn="l">
                <a:lnSpc>
                  <a:spcPts val="3359"/>
                </a:lnSpc>
                <a:spcBef>
                  <a:spcPct val="0"/>
                </a:spcBef>
              </a:pPr>
              <a:r>
                <a:rPr lang="en-US" sz="2800" dirty="0">
                  <a:solidFill>
                    <a:schemeClr val="accent2">
                      <a:lumMod val="60000"/>
                      <a:lumOff val="40000"/>
                    </a:schemeClr>
                  </a:solidFill>
                  <a:latin typeface="Lilita One" panose="020B0604020202020204" charset="0"/>
                  <a:ea typeface="+mn-lt"/>
                  <a:cs typeface="+mn-lt"/>
                </a:rPr>
                <a:t>Monitor engagement rates, follower growth, website traffic, and sales.</a:t>
              </a:r>
            </a:p>
            <a:p>
              <a:pPr marL="259080" lvl="1" algn="l">
                <a:lnSpc>
                  <a:spcPts val="3359"/>
                </a:lnSpc>
                <a:spcBef>
                  <a:spcPct val="0"/>
                </a:spcBef>
              </a:pPr>
              <a:endParaRPr lang="en-US" sz="2800" dirty="0">
                <a:solidFill>
                  <a:schemeClr val="accent2">
                    <a:lumMod val="60000"/>
                    <a:lumOff val="40000"/>
                  </a:schemeClr>
                </a:solidFill>
                <a:latin typeface="Lilita One" panose="020B0604020202020204" charset="0"/>
                <a:ea typeface="+mn-lt"/>
                <a:cs typeface="+mn-lt"/>
              </a:endParaRPr>
            </a:p>
          </p:txBody>
        </p:sp>
      </p:grpSp>
      <p:grpSp>
        <p:nvGrpSpPr>
          <p:cNvPr id="19" name="Group 4">
            <a:extLst>
              <a:ext uri="{FF2B5EF4-FFF2-40B4-BE49-F238E27FC236}">
                <a16:creationId xmlns:a16="http://schemas.microsoft.com/office/drawing/2014/main" id="{339CE8C0-9E6F-98BE-78DE-0716D10B2642}"/>
              </a:ext>
            </a:extLst>
          </p:cNvPr>
          <p:cNvGrpSpPr/>
          <p:nvPr/>
        </p:nvGrpSpPr>
        <p:grpSpPr>
          <a:xfrm>
            <a:off x="12664032" y="6321527"/>
            <a:ext cx="4330332" cy="2179058"/>
            <a:chOff x="437950" y="-96441"/>
            <a:chExt cx="7958837" cy="2905409"/>
          </a:xfrm>
        </p:grpSpPr>
        <p:grpSp>
          <p:nvGrpSpPr>
            <p:cNvPr id="20" name="Group 5">
              <a:extLst>
                <a:ext uri="{FF2B5EF4-FFF2-40B4-BE49-F238E27FC236}">
                  <a16:creationId xmlns:a16="http://schemas.microsoft.com/office/drawing/2014/main" id="{F72CEF29-6C54-778A-860C-CB50AA2B96DD}"/>
                </a:ext>
              </a:extLst>
            </p:cNvPr>
            <p:cNvGrpSpPr/>
            <p:nvPr/>
          </p:nvGrpSpPr>
          <p:grpSpPr>
            <a:xfrm>
              <a:off x="681325" y="-96441"/>
              <a:ext cx="6890422" cy="993992"/>
              <a:chOff x="0" y="-19050"/>
              <a:chExt cx="1361071" cy="196344"/>
            </a:xfrm>
          </p:grpSpPr>
          <p:sp>
            <p:nvSpPr>
              <p:cNvPr id="22" name="Freeform 6">
                <a:extLst>
                  <a:ext uri="{FF2B5EF4-FFF2-40B4-BE49-F238E27FC236}">
                    <a16:creationId xmlns:a16="http://schemas.microsoft.com/office/drawing/2014/main" id="{A2488E7F-50B9-B35C-4B47-21B4EBA09B62}"/>
                  </a:ext>
                </a:extLst>
              </p:cNvPr>
              <p:cNvSpPr/>
              <p:nvPr/>
            </p:nvSpPr>
            <p:spPr>
              <a:xfrm>
                <a:off x="0"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23" name="TextBox 7">
                <a:extLst>
                  <a:ext uri="{FF2B5EF4-FFF2-40B4-BE49-F238E27FC236}">
                    <a16:creationId xmlns:a16="http://schemas.microsoft.com/office/drawing/2014/main" id="{0728DD4D-C17F-0C08-4364-7BE842D620F6}"/>
                  </a:ext>
                </a:extLst>
              </p:cNvPr>
              <p:cNvSpPr txBox="1"/>
              <p:nvPr/>
            </p:nvSpPr>
            <p:spPr>
              <a:xfrm>
                <a:off x="47086" y="-19050"/>
                <a:ext cx="1313985" cy="196344"/>
              </a:xfrm>
              <a:prstGeom prst="rect">
                <a:avLst/>
              </a:prstGeom>
            </p:spPr>
            <p:txBody>
              <a:bodyPr lIns="50800" tIns="50800" rIns="50800" bIns="50800" rtlCol="0" anchor="ctr"/>
              <a:lstStyle/>
              <a:p>
                <a:pPr marL="0" lvl="0" indent="0" algn="l">
                  <a:lnSpc>
                    <a:spcPts val="4200"/>
                  </a:lnSpc>
                  <a:spcBef>
                    <a:spcPct val="0"/>
                  </a:spcBef>
                </a:pPr>
                <a:r>
                  <a:rPr lang="en-US" sz="3500" u="none" spc="-70" dirty="0">
                    <a:solidFill>
                      <a:srgbClr val="6DA2ED"/>
                    </a:solidFill>
                    <a:latin typeface="Lilita One"/>
                  </a:rPr>
                  <a:t>Adjust Strategy</a:t>
                </a:r>
              </a:p>
            </p:txBody>
          </p:sp>
        </p:grpSp>
        <p:sp>
          <p:nvSpPr>
            <p:cNvPr id="21" name="TextBox 8">
              <a:extLst>
                <a:ext uri="{FF2B5EF4-FFF2-40B4-BE49-F238E27FC236}">
                  <a16:creationId xmlns:a16="http://schemas.microsoft.com/office/drawing/2014/main" id="{2BC73D6C-CF9B-354F-81F1-0164AB466D0C}"/>
                </a:ext>
              </a:extLst>
            </p:cNvPr>
            <p:cNvSpPr txBox="1"/>
            <p:nvPr/>
          </p:nvSpPr>
          <p:spPr>
            <a:xfrm>
              <a:off x="437950" y="1099697"/>
              <a:ext cx="7958837" cy="1709271"/>
            </a:xfrm>
            <a:prstGeom prst="rect">
              <a:avLst/>
            </a:prstGeom>
          </p:spPr>
          <p:txBody>
            <a:bodyPr wrap="square" lIns="0" tIns="0" rIns="0" bIns="0" rtlCol="0" anchor="t">
              <a:spAutoFit/>
            </a:bodyPr>
            <a:lstStyle/>
            <a:p>
              <a:pPr marL="259080" lvl="1" algn="l">
                <a:lnSpc>
                  <a:spcPts val="3359"/>
                </a:lnSpc>
                <a:spcBef>
                  <a:spcPct val="0"/>
                </a:spcBef>
              </a:pPr>
              <a:r>
                <a:rPr lang="en-US" sz="2800" dirty="0">
                  <a:solidFill>
                    <a:schemeClr val="accent2">
                      <a:lumMod val="60000"/>
                      <a:lumOff val="40000"/>
                    </a:schemeClr>
                  </a:solidFill>
                  <a:latin typeface="Lilita One" panose="020B0604020202020204" charset="0"/>
                  <a:ea typeface="+mn-lt"/>
                  <a:cs typeface="+mn-lt"/>
                </a:rPr>
                <a:t>Optimize your approach based on data insights and feedback.</a:t>
              </a:r>
              <a:endParaRPr lang="en-US" sz="2400" u="none" dirty="0">
                <a:solidFill>
                  <a:schemeClr val="accent2">
                    <a:lumMod val="60000"/>
                    <a:lumOff val="40000"/>
                  </a:schemeClr>
                </a:solidFill>
                <a:latin typeface="Lilita One" panose="020B0604020202020204" charset="0"/>
              </a:endParaRPr>
            </a:p>
          </p:txBody>
        </p:sp>
      </p:grpSp>
      <p:grpSp>
        <p:nvGrpSpPr>
          <p:cNvPr id="34" name="Group 4">
            <a:extLst>
              <a:ext uri="{FF2B5EF4-FFF2-40B4-BE49-F238E27FC236}">
                <a16:creationId xmlns:a16="http://schemas.microsoft.com/office/drawing/2014/main" id="{CB7D36E0-D5DF-55BF-C288-789E35259A8C}"/>
              </a:ext>
            </a:extLst>
          </p:cNvPr>
          <p:cNvGrpSpPr/>
          <p:nvPr/>
        </p:nvGrpSpPr>
        <p:grpSpPr>
          <a:xfrm>
            <a:off x="6520514" y="6393858"/>
            <a:ext cx="4391052" cy="2592037"/>
            <a:chOff x="394859" y="-96441"/>
            <a:chExt cx="8064217" cy="3456048"/>
          </a:xfrm>
        </p:grpSpPr>
        <p:grpSp>
          <p:nvGrpSpPr>
            <p:cNvPr id="35" name="Group 5">
              <a:extLst>
                <a:ext uri="{FF2B5EF4-FFF2-40B4-BE49-F238E27FC236}">
                  <a16:creationId xmlns:a16="http://schemas.microsoft.com/office/drawing/2014/main" id="{ABDEA0C6-B3AB-E20C-09DB-8ED1AC29AA01}"/>
                </a:ext>
              </a:extLst>
            </p:cNvPr>
            <p:cNvGrpSpPr/>
            <p:nvPr/>
          </p:nvGrpSpPr>
          <p:grpSpPr>
            <a:xfrm>
              <a:off x="432549" y="-96441"/>
              <a:ext cx="8026527" cy="993992"/>
              <a:chOff x="-49141" y="-19050"/>
              <a:chExt cx="1585487" cy="196344"/>
            </a:xfrm>
          </p:grpSpPr>
          <p:sp>
            <p:nvSpPr>
              <p:cNvPr id="37" name="Freeform 6">
                <a:extLst>
                  <a:ext uri="{FF2B5EF4-FFF2-40B4-BE49-F238E27FC236}">
                    <a16:creationId xmlns:a16="http://schemas.microsoft.com/office/drawing/2014/main" id="{8436D9F1-6A62-BE6A-74DE-627F20088BC0}"/>
                  </a:ext>
                </a:extLst>
              </p:cNvPr>
              <p:cNvSpPr/>
              <p:nvPr/>
            </p:nvSpPr>
            <p:spPr>
              <a:xfrm>
                <a:off x="-49141" y="0"/>
                <a:ext cx="812800" cy="177294"/>
              </a:xfrm>
              <a:custGeom>
                <a:avLst/>
                <a:gdLst/>
                <a:ahLst/>
                <a:cxnLst/>
                <a:rect l="l" t="t" r="r" b="b"/>
                <a:pathLst>
                  <a:path w="812800" h="177294">
                    <a:moveTo>
                      <a:pt x="0" y="0"/>
                    </a:moveTo>
                    <a:lnTo>
                      <a:pt x="812800" y="0"/>
                    </a:lnTo>
                    <a:lnTo>
                      <a:pt x="812800" y="177294"/>
                    </a:lnTo>
                    <a:lnTo>
                      <a:pt x="0" y="177294"/>
                    </a:lnTo>
                    <a:close/>
                  </a:path>
                </a:pathLst>
              </a:custGeom>
              <a:solidFill>
                <a:srgbClr val="000000">
                  <a:alpha val="0"/>
                </a:srgbClr>
              </a:solidFill>
            </p:spPr>
          </p:sp>
          <p:sp>
            <p:nvSpPr>
              <p:cNvPr id="38" name="TextBox 7">
                <a:extLst>
                  <a:ext uri="{FF2B5EF4-FFF2-40B4-BE49-F238E27FC236}">
                    <a16:creationId xmlns:a16="http://schemas.microsoft.com/office/drawing/2014/main" id="{29678E03-C081-DCDA-D108-1A423A3BE38C}"/>
                  </a:ext>
                </a:extLst>
              </p:cNvPr>
              <p:cNvSpPr txBox="1"/>
              <p:nvPr/>
            </p:nvSpPr>
            <p:spPr>
              <a:xfrm>
                <a:off x="36485" y="-19050"/>
                <a:ext cx="1499861" cy="196344"/>
              </a:xfrm>
              <a:prstGeom prst="rect">
                <a:avLst/>
              </a:prstGeom>
            </p:spPr>
            <p:txBody>
              <a:bodyPr lIns="50800" tIns="50800" rIns="50800" bIns="50800" rtlCol="0" anchor="ctr"/>
              <a:lstStyle/>
              <a:p>
                <a:pPr marL="0" lvl="0" indent="0" algn="l">
                  <a:lnSpc>
                    <a:spcPts val="4200"/>
                  </a:lnSpc>
                  <a:spcBef>
                    <a:spcPct val="0"/>
                  </a:spcBef>
                </a:pPr>
                <a:r>
                  <a:rPr lang="en-US" sz="3500" u="none" spc="-70" dirty="0">
                    <a:solidFill>
                      <a:srgbClr val="6DA2ED"/>
                    </a:solidFill>
                    <a:latin typeface="Lilita One"/>
                  </a:rPr>
                  <a:t>Analyze Performance</a:t>
                </a:r>
              </a:p>
            </p:txBody>
          </p:sp>
        </p:grpSp>
        <p:sp>
          <p:nvSpPr>
            <p:cNvPr id="36" name="TextBox 8">
              <a:extLst>
                <a:ext uri="{FF2B5EF4-FFF2-40B4-BE49-F238E27FC236}">
                  <a16:creationId xmlns:a16="http://schemas.microsoft.com/office/drawing/2014/main" id="{8D1FD08E-CBD8-C3D8-6405-48CF3C159A5C}"/>
                </a:ext>
              </a:extLst>
            </p:cNvPr>
            <p:cNvSpPr txBox="1"/>
            <p:nvPr/>
          </p:nvSpPr>
          <p:spPr>
            <a:xfrm>
              <a:off x="394859" y="1068980"/>
              <a:ext cx="8064215" cy="2290627"/>
            </a:xfrm>
            <a:prstGeom prst="rect">
              <a:avLst/>
            </a:prstGeom>
          </p:spPr>
          <p:txBody>
            <a:bodyPr wrap="square" lIns="0" tIns="0" rIns="0" bIns="0" rtlCol="0" anchor="t">
              <a:spAutoFit/>
            </a:bodyPr>
            <a:lstStyle/>
            <a:p>
              <a:pPr marL="259080" lvl="1" algn="l">
                <a:lnSpc>
                  <a:spcPts val="3359"/>
                </a:lnSpc>
                <a:spcBef>
                  <a:spcPct val="0"/>
                </a:spcBef>
              </a:pPr>
              <a:r>
                <a:rPr lang="en-US" sz="2800" dirty="0">
                  <a:solidFill>
                    <a:schemeClr val="accent2">
                      <a:lumMod val="60000"/>
                      <a:lumOff val="40000"/>
                    </a:schemeClr>
                  </a:solidFill>
                  <a:latin typeface="Lilita One" panose="020B0604020202020204" charset="0"/>
                  <a:ea typeface="+mn-lt"/>
                  <a:cs typeface="+mn-lt"/>
                </a:rPr>
                <a:t>Identify which types of content and campaigns are most effective.</a:t>
              </a:r>
            </a:p>
            <a:p>
              <a:pPr marL="259080" lvl="1" algn="l">
                <a:lnSpc>
                  <a:spcPts val="3359"/>
                </a:lnSpc>
                <a:spcBef>
                  <a:spcPct val="0"/>
                </a:spcBef>
              </a:pPr>
              <a:endParaRPr lang="en-US" sz="2800" dirty="0">
                <a:solidFill>
                  <a:schemeClr val="accent2">
                    <a:lumMod val="60000"/>
                    <a:lumOff val="40000"/>
                  </a:schemeClr>
                </a:solidFill>
                <a:latin typeface="Lilita One" panose="020B0604020202020204" charset="0"/>
                <a:ea typeface="+mn-lt"/>
                <a:cs typeface="+mn-lt"/>
              </a:endParaRPr>
            </a:p>
          </p:txBody>
        </p:sp>
      </p:grpSp>
    </p:spTree>
    <p:extLst>
      <p:ext uri="{BB962C8B-B14F-4D97-AF65-F5344CB8AC3E}">
        <p14:creationId xmlns:p14="http://schemas.microsoft.com/office/powerpoint/2010/main" val="1247772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01314"/>
            <a:ext cx="7895555" cy="2641749"/>
          </a:xfrm>
          <a:prstGeom prst="rect">
            <a:avLst/>
          </a:prstGeom>
        </p:spPr>
        <p:txBody>
          <a:bodyPr lIns="0" tIns="0" rIns="0" bIns="0" rtlCol="0" anchor="t">
            <a:spAutoFit/>
          </a:bodyPr>
          <a:lstStyle/>
          <a:p>
            <a:pPr marL="0" lvl="0" indent="0" algn="l">
              <a:lnSpc>
                <a:spcPts val="10260"/>
              </a:lnSpc>
              <a:spcBef>
                <a:spcPct val="0"/>
              </a:spcBef>
            </a:pPr>
            <a:r>
              <a:rPr lang="en-US" sz="9500" u="none" spc="-190" dirty="0">
                <a:solidFill>
                  <a:srgbClr val="FF7C7F"/>
                </a:solidFill>
                <a:latin typeface="Lilita One"/>
              </a:rPr>
              <a:t>Community Building</a:t>
            </a:r>
          </a:p>
        </p:txBody>
      </p:sp>
      <p:sp>
        <p:nvSpPr>
          <p:cNvPr id="3" name="Freeform 3"/>
          <p:cNvSpPr/>
          <p:nvPr/>
        </p:nvSpPr>
        <p:spPr>
          <a:xfrm flipH="1">
            <a:off x="8924255" y="1594164"/>
            <a:ext cx="8676484" cy="8050615"/>
          </a:xfrm>
          <a:custGeom>
            <a:avLst/>
            <a:gdLst/>
            <a:ahLst/>
            <a:cxnLst/>
            <a:rect l="l" t="t" r="r" b="b"/>
            <a:pathLst>
              <a:path w="8676484" h="8050615">
                <a:moveTo>
                  <a:pt x="8676483" y="0"/>
                </a:moveTo>
                <a:lnTo>
                  <a:pt x="0" y="0"/>
                </a:lnTo>
                <a:lnTo>
                  <a:pt x="0" y="8050614"/>
                </a:lnTo>
                <a:lnTo>
                  <a:pt x="8676483" y="8050614"/>
                </a:lnTo>
                <a:lnTo>
                  <a:pt x="8676483" y="0"/>
                </a:lnTo>
                <a:close/>
              </a:path>
            </a:pathLst>
          </a:custGeom>
          <a:blipFill>
            <a:blip r:embed="rId2"/>
            <a:stretch>
              <a:fillRect t="-1125" b="-1125"/>
            </a:stretch>
          </a:blipFill>
        </p:spPr>
      </p:sp>
      <p:sp>
        <p:nvSpPr>
          <p:cNvPr id="4" name="Freeform 4"/>
          <p:cNvSpPr/>
          <p:nvPr/>
        </p:nvSpPr>
        <p:spPr>
          <a:xfrm rot="-1499117">
            <a:off x="9429157" y="1280687"/>
            <a:ext cx="1532759" cy="1532759"/>
          </a:xfrm>
          <a:custGeom>
            <a:avLst/>
            <a:gdLst/>
            <a:ahLst/>
            <a:cxnLst/>
            <a:rect l="l" t="t" r="r" b="b"/>
            <a:pathLst>
              <a:path w="1532759" h="1532759">
                <a:moveTo>
                  <a:pt x="0" y="0"/>
                </a:moveTo>
                <a:lnTo>
                  <a:pt x="1532759" y="0"/>
                </a:lnTo>
                <a:lnTo>
                  <a:pt x="1532759" y="1532759"/>
                </a:lnTo>
                <a:lnTo>
                  <a:pt x="0" y="15327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075453">
            <a:off x="16215907" y="1552738"/>
            <a:ext cx="1225936" cy="1225936"/>
          </a:xfrm>
          <a:custGeom>
            <a:avLst/>
            <a:gdLst/>
            <a:ahLst/>
            <a:cxnLst/>
            <a:rect l="l" t="t" r="r" b="b"/>
            <a:pathLst>
              <a:path w="1225936" h="1225936">
                <a:moveTo>
                  <a:pt x="0" y="0"/>
                </a:moveTo>
                <a:lnTo>
                  <a:pt x="1225936" y="0"/>
                </a:lnTo>
                <a:lnTo>
                  <a:pt x="1225936" y="1225935"/>
                </a:lnTo>
                <a:lnTo>
                  <a:pt x="0" y="12259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28700" y="3772705"/>
            <a:ext cx="6317051" cy="1571098"/>
            <a:chOff x="141395" y="138635"/>
            <a:chExt cx="8422733" cy="2094796"/>
          </a:xfrm>
        </p:grpSpPr>
        <p:sp>
          <p:nvSpPr>
            <p:cNvPr id="8" name="Freeform 8"/>
            <p:cNvSpPr/>
            <p:nvPr/>
          </p:nvSpPr>
          <p:spPr>
            <a:xfrm>
              <a:off x="190044" y="238497"/>
              <a:ext cx="646482" cy="549576"/>
            </a:xfrm>
            <a:custGeom>
              <a:avLst/>
              <a:gdLst/>
              <a:ahLst/>
              <a:cxnLst/>
              <a:rect l="l" t="t" r="r" b="b"/>
              <a:pathLst>
                <a:path w="646482" h="549576">
                  <a:moveTo>
                    <a:pt x="0" y="0"/>
                  </a:moveTo>
                  <a:lnTo>
                    <a:pt x="646481" y="0"/>
                  </a:lnTo>
                  <a:lnTo>
                    <a:pt x="646481" y="549575"/>
                  </a:lnTo>
                  <a:lnTo>
                    <a:pt x="0" y="5495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1188917" y="138635"/>
              <a:ext cx="7375211" cy="730250"/>
            </a:xfrm>
            <a:prstGeom prst="rect">
              <a:avLst/>
            </a:prstGeom>
          </p:spPr>
          <p:txBody>
            <a:bodyPr lIns="0" tIns="0" rIns="0" bIns="0" rtlCol="0" anchor="t">
              <a:spAutoFit/>
            </a:bodyPr>
            <a:lstStyle/>
            <a:p>
              <a:pPr marL="0" lvl="0" indent="0" algn="l">
                <a:lnSpc>
                  <a:spcPts val="4200"/>
                </a:lnSpc>
                <a:spcBef>
                  <a:spcPct val="0"/>
                </a:spcBef>
              </a:pPr>
              <a:r>
                <a:rPr lang="en-US" sz="3500" u="none" spc="-70" dirty="0">
                  <a:solidFill>
                    <a:srgbClr val="6DA2ED"/>
                  </a:solidFill>
                  <a:latin typeface="Lilita One"/>
                </a:rPr>
                <a:t>Book Clubs </a:t>
              </a:r>
            </a:p>
          </p:txBody>
        </p:sp>
        <p:sp>
          <p:nvSpPr>
            <p:cNvPr id="10" name="TextBox 10"/>
            <p:cNvSpPr txBox="1"/>
            <p:nvPr/>
          </p:nvSpPr>
          <p:spPr>
            <a:xfrm>
              <a:off x="141395" y="1211785"/>
              <a:ext cx="8422732" cy="1021646"/>
            </a:xfrm>
            <a:prstGeom prst="rect">
              <a:avLst/>
            </a:prstGeom>
          </p:spPr>
          <p:txBody>
            <a:bodyPr lIns="0" tIns="0" rIns="0" bIns="0" rtlCol="0" anchor="t">
              <a:spAutoFit/>
            </a:bodyPr>
            <a:lstStyle/>
            <a:p>
              <a:pPr marL="0" lvl="1" indent="0" algn="l">
                <a:lnSpc>
                  <a:spcPts val="3120"/>
                </a:lnSpc>
                <a:spcBef>
                  <a:spcPct val="0"/>
                </a:spcBef>
              </a:pPr>
              <a:r>
                <a:rPr lang="en-US" sz="2400" u="none" dirty="0">
                  <a:solidFill>
                    <a:srgbClr val="000000"/>
                  </a:solidFill>
                  <a:latin typeface="Kollektif"/>
                </a:rPr>
                <a:t>Create and promote book clubs through your social media channels.</a:t>
              </a:r>
            </a:p>
          </p:txBody>
        </p:sp>
      </p:grpSp>
      <p:grpSp>
        <p:nvGrpSpPr>
          <p:cNvPr id="11" name="Group 11"/>
          <p:cNvGrpSpPr/>
          <p:nvPr/>
        </p:nvGrpSpPr>
        <p:grpSpPr>
          <a:xfrm>
            <a:off x="1028700" y="6025123"/>
            <a:ext cx="6317051" cy="2366188"/>
            <a:chOff x="141395" y="169319"/>
            <a:chExt cx="8422733" cy="3154916"/>
          </a:xfrm>
        </p:grpSpPr>
        <p:sp>
          <p:nvSpPr>
            <p:cNvPr id="13" name="TextBox 13"/>
            <p:cNvSpPr txBox="1"/>
            <p:nvPr/>
          </p:nvSpPr>
          <p:spPr>
            <a:xfrm>
              <a:off x="1188917" y="169319"/>
              <a:ext cx="7375211" cy="730250"/>
            </a:xfrm>
            <a:prstGeom prst="rect">
              <a:avLst/>
            </a:prstGeom>
          </p:spPr>
          <p:txBody>
            <a:bodyPr lIns="0" tIns="0" rIns="0" bIns="0" rtlCol="0" anchor="t">
              <a:spAutoFit/>
            </a:bodyPr>
            <a:lstStyle/>
            <a:p>
              <a:pPr marL="0" lvl="0" indent="0" algn="l">
                <a:lnSpc>
                  <a:spcPts val="4200"/>
                </a:lnSpc>
                <a:spcBef>
                  <a:spcPct val="0"/>
                </a:spcBef>
              </a:pPr>
              <a:r>
                <a:rPr lang="en-US" sz="3500" u="none" spc="-70" dirty="0">
                  <a:solidFill>
                    <a:srgbClr val="6DA2ED"/>
                  </a:solidFill>
                  <a:latin typeface="Lilita One"/>
                </a:rPr>
                <a:t>Reading Challenges</a:t>
              </a:r>
            </a:p>
          </p:txBody>
        </p:sp>
        <p:sp>
          <p:nvSpPr>
            <p:cNvPr id="14" name="TextBox 14"/>
            <p:cNvSpPr txBox="1"/>
            <p:nvPr/>
          </p:nvSpPr>
          <p:spPr>
            <a:xfrm>
              <a:off x="141395" y="1242469"/>
              <a:ext cx="8422732" cy="2081766"/>
            </a:xfrm>
            <a:prstGeom prst="rect">
              <a:avLst/>
            </a:prstGeom>
          </p:spPr>
          <p:txBody>
            <a:bodyPr lIns="0" tIns="0" rIns="0" bIns="0" rtlCol="0" anchor="t">
              <a:spAutoFit/>
            </a:bodyPr>
            <a:lstStyle/>
            <a:p>
              <a:pPr marL="0" lvl="1" indent="0" algn="l">
                <a:lnSpc>
                  <a:spcPts val="3120"/>
                </a:lnSpc>
                <a:spcBef>
                  <a:spcPct val="0"/>
                </a:spcBef>
              </a:pPr>
              <a:r>
                <a:rPr lang="en-US" sz="2400" u="none" dirty="0">
                  <a:solidFill>
                    <a:srgbClr val="000000"/>
                  </a:solidFill>
                  <a:latin typeface="Kollektif"/>
                </a:rPr>
                <a:t>Host reading challenges to encourage participation and engagement.</a:t>
              </a:r>
            </a:p>
            <a:p>
              <a:pPr marL="0" lvl="1" indent="0" algn="l">
                <a:lnSpc>
                  <a:spcPts val="3120"/>
                </a:lnSpc>
                <a:spcBef>
                  <a:spcPct val="0"/>
                </a:spcBef>
              </a:pPr>
              <a:endParaRPr lang="en-US" sz="2400" u="none" dirty="0">
                <a:solidFill>
                  <a:srgbClr val="000000"/>
                </a:solidFill>
                <a:latin typeface="Kollektif"/>
              </a:endParaRPr>
            </a:p>
            <a:p>
              <a:pPr marL="0" lvl="1" indent="0" algn="l">
                <a:lnSpc>
                  <a:spcPts val="3120"/>
                </a:lnSpc>
                <a:spcBef>
                  <a:spcPct val="0"/>
                </a:spcBef>
              </a:pPr>
              <a:endParaRPr lang="en-US" sz="2400" u="none" dirty="0">
                <a:solidFill>
                  <a:srgbClr val="000000"/>
                </a:solidFill>
                <a:latin typeface="Kollektif"/>
              </a:endParaRPr>
            </a:p>
          </p:txBody>
        </p:sp>
      </p:grpSp>
      <p:grpSp>
        <p:nvGrpSpPr>
          <p:cNvPr id="15" name="Group 15"/>
          <p:cNvGrpSpPr/>
          <p:nvPr/>
        </p:nvGrpSpPr>
        <p:grpSpPr>
          <a:xfrm>
            <a:off x="1028700" y="8277542"/>
            <a:ext cx="6317051" cy="1572601"/>
            <a:chOff x="141395" y="167315"/>
            <a:chExt cx="8422733" cy="2096800"/>
          </a:xfrm>
        </p:grpSpPr>
        <p:sp>
          <p:nvSpPr>
            <p:cNvPr id="17" name="Freeform 17"/>
            <p:cNvSpPr/>
            <p:nvPr/>
          </p:nvSpPr>
          <p:spPr>
            <a:xfrm>
              <a:off x="216645" y="216645"/>
              <a:ext cx="593280" cy="593280"/>
            </a:xfrm>
            <a:custGeom>
              <a:avLst/>
              <a:gdLst/>
              <a:ahLst/>
              <a:cxnLst/>
              <a:rect l="l" t="t" r="r" b="b"/>
              <a:pathLst>
                <a:path w="593280" h="593280">
                  <a:moveTo>
                    <a:pt x="0" y="0"/>
                  </a:moveTo>
                  <a:lnTo>
                    <a:pt x="593279" y="0"/>
                  </a:lnTo>
                  <a:lnTo>
                    <a:pt x="593279" y="593279"/>
                  </a:lnTo>
                  <a:lnTo>
                    <a:pt x="0" y="5932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1188917" y="167315"/>
              <a:ext cx="7375211" cy="730250"/>
            </a:xfrm>
            <a:prstGeom prst="rect">
              <a:avLst/>
            </a:prstGeom>
          </p:spPr>
          <p:txBody>
            <a:bodyPr lIns="0" tIns="0" rIns="0" bIns="0" rtlCol="0" anchor="t">
              <a:spAutoFit/>
            </a:bodyPr>
            <a:lstStyle/>
            <a:p>
              <a:pPr marL="0" lvl="0" indent="0" algn="l">
                <a:lnSpc>
                  <a:spcPts val="4200"/>
                </a:lnSpc>
                <a:spcBef>
                  <a:spcPct val="0"/>
                </a:spcBef>
              </a:pPr>
              <a:r>
                <a:rPr lang="en-US" sz="3500" u="none" spc="-70" dirty="0">
                  <a:solidFill>
                    <a:srgbClr val="6DA2ED"/>
                  </a:solidFill>
                  <a:latin typeface="Lilita One"/>
                </a:rPr>
                <a:t>Customer Involvement </a:t>
              </a:r>
            </a:p>
          </p:txBody>
        </p:sp>
        <p:sp>
          <p:nvSpPr>
            <p:cNvPr id="19" name="TextBox 19"/>
            <p:cNvSpPr txBox="1"/>
            <p:nvPr/>
          </p:nvSpPr>
          <p:spPr>
            <a:xfrm>
              <a:off x="141395" y="1242469"/>
              <a:ext cx="8422732" cy="1021646"/>
            </a:xfrm>
            <a:prstGeom prst="rect">
              <a:avLst/>
            </a:prstGeom>
          </p:spPr>
          <p:txBody>
            <a:bodyPr lIns="0" tIns="0" rIns="0" bIns="0" rtlCol="0" anchor="t">
              <a:spAutoFit/>
            </a:bodyPr>
            <a:lstStyle/>
            <a:p>
              <a:pPr marL="0" lvl="1" indent="0" algn="l">
                <a:lnSpc>
                  <a:spcPts val="3120"/>
                </a:lnSpc>
                <a:spcBef>
                  <a:spcPct val="0"/>
                </a:spcBef>
              </a:pPr>
              <a:r>
                <a:rPr lang="en-US" sz="2400" u="none" dirty="0">
                  <a:solidFill>
                    <a:srgbClr val="000000"/>
                  </a:solidFill>
                  <a:latin typeface="Kollektif"/>
                </a:rPr>
                <a:t>Feature customer reviews and photos regularly.</a:t>
              </a:r>
            </a:p>
          </p:txBody>
        </p:sp>
      </p:grpSp>
      <p:pic>
        <p:nvPicPr>
          <p:cNvPr id="21" name="Graphic 20" descr="Books with solid fill">
            <a:extLst>
              <a:ext uri="{FF2B5EF4-FFF2-40B4-BE49-F238E27FC236}">
                <a16:creationId xmlns:a16="http://schemas.microsoft.com/office/drawing/2014/main" id="{729A3451-BB5B-2DFC-94DC-D7443CC786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8181" y="3581926"/>
            <a:ext cx="914400" cy="914400"/>
          </a:xfrm>
          <a:prstGeom prst="rect">
            <a:avLst/>
          </a:prstGeom>
        </p:spPr>
      </p:pic>
      <p:pic>
        <p:nvPicPr>
          <p:cNvPr id="23" name="Graphic 22" descr="Open book with solid fill">
            <a:extLst>
              <a:ext uri="{FF2B5EF4-FFF2-40B4-BE49-F238E27FC236}">
                <a16:creationId xmlns:a16="http://schemas.microsoft.com/office/drawing/2014/main" id="{75AD5F92-E841-2E5B-D28D-72B372CCF7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0417" y="5841767"/>
            <a:ext cx="914400" cy="914400"/>
          </a:xfrm>
          <a:prstGeom prst="rect">
            <a:avLst/>
          </a:prstGeom>
        </p:spPr>
      </p:pic>
      <p:pic>
        <p:nvPicPr>
          <p:cNvPr id="25" name="Graphic 24" descr="Customer review with solid fill">
            <a:extLst>
              <a:ext uri="{FF2B5EF4-FFF2-40B4-BE49-F238E27FC236}">
                <a16:creationId xmlns:a16="http://schemas.microsoft.com/office/drawing/2014/main" id="{5647530D-02C9-2895-796F-E43AF45B62F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9941" y="8080170"/>
            <a:ext cx="914400" cy="914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000" y="139663"/>
            <a:ext cx="10668000" cy="1320874"/>
          </a:xfrm>
          <a:prstGeom prst="rect">
            <a:avLst/>
          </a:prstGeom>
        </p:spPr>
        <p:txBody>
          <a:bodyPr wrap="square" lIns="0" tIns="0" rIns="0" bIns="0" rtlCol="0" anchor="t">
            <a:spAutoFit/>
          </a:bodyPr>
          <a:lstStyle/>
          <a:p>
            <a:pPr marL="0" lvl="0" indent="0" algn="l">
              <a:lnSpc>
                <a:spcPts val="10260"/>
              </a:lnSpc>
              <a:spcBef>
                <a:spcPct val="0"/>
              </a:spcBef>
            </a:pPr>
            <a:r>
              <a:rPr lang="en-US" sz="9500" u="none" spc="-190" dirty="0">
                <a:solidFill>
                  <a:srgbClr val="FF7C7F"/>
                </a:solidFill>
                <a:latin typeface="Lilita One"/>
              </a:rPr>
              <a:t>User-Friendly Design</a:t>
            </a:r>
          </a:p>
        </p:txBody>
      </p:sp>
      <p:grpSp>
        <p:nvGrpSpPr>
          <p:cNvPr id="3" name="Group 3"/>
          <p:cNvGrpSpPr/>
          <p:nvPr/>
        </p:nvGrpSpPr>
        <p:grpSpPr>
          <a:xfrm>
            <a:off x="11393509" y="0"/>
            <a:ext cx="6894491" cy="10288976"/>
            <a:chOff x="0" y="0"/>
            <a:chExt cx="1815833" cy="2709854"/>
          </a:xfrm>
        </p:grpSpPr>
        <p:sp>
          <p:nvSpPr>
            <p:cNvPr id="4" name="Freeform 4"/>
            <p:cNvSpPr/>
            <p:nvPr/>
          </p:nvSpPr>
          <p:spPr>
            <a:xfrm>
              <a:off x="0" y="0"/>
              <a:ext cx="1815833" cy="2709854"/>
            </a:xfrm>
            <a:custGeom>
              <a:avLst/>
              <a:gdLst/>
              <a:ahLst/>
              <a:cxnLst/>
              <a:rect l="l" t="t" r="r" b="b"/>
              <a:pathLst>
                <a:path w="1815833" h="2709854">
                  <a:moveTo>
                    <a:pt x="0" y="0"/>
                  </a:moveTo>
                  <a:lnTo>
                    <a:pt x="1815833" y="0"/>
                  </a:lnTo>
                  <a:lnTo>
                    <a:pt x="1815833" y="2709854"/>
                  </a:lnTo>
                  <a:lnTo>
                    <a:pt x="0" y="2709854"/>
                  </a:lnTo>
                  <a:close/>
                </a:path>
              </a:pathLst>
            </a:custGeom>
            <a:solidFill>
              <a:srgbClr val="74BFEF"/>
            </a:solidFill>
          </p:spPr>
        </p:sp>
        <p:sp>
          <p:nvSpPr>
            <p:cNvPr id="5" name="TextBox 5"/>
            <p:cNvSpPr txBox="1"/>
            <p:nvPr/>
          </p:nvSpPr>
          <p:spPr>
            <a:xfrm>
              <a:off x="0" y="-47625"/>
              <a:ext cx="1815833" cy="2757479"/>
            </a:xfrm>
            <a:prstGeom prst="rect">
              <a:avLst/>
            </a:prstGeom>
          </p:spPr>
          <p:txBody>
            <a:bodyPr lIns="50800" tIns="50800" rIns="50800" bIns="50800" rtlCol="0" anchor="ctr"/>
            <a:lstStyle/>
            <a:p>
              <a:pPr algn="ctr">
                <a:lnSpc>
                  <a:spcPts val="2600"/>
                </a:lnSpc>
              </a:pPr>
              <a:endParaRPr/>
            </a:p>
          </p:txBody>
        </p:sp>
      </p:grpSp>
      <p:sp>
        <p:nvSpPr>
          <p:cNvPr id="6" name="Freeform 6"/>
          <p:cNvSpPr/>
          <p:nvPr/>
        </p:nvSpPr>
        <p:spPr>
          <a:xfrm>
            <a:off x="10210800" y="2312938"/>
            <a:ext cx="8172450" cy="5954762"/>
          </a:xfrm>
          <a:custGeom>
            <a:avLst/>
            <a:gdLst/>
            <a:ahLst/>
            <a:cxnLst/>
            <a:rect l="l" t="t" r="r" b="b"/>
            <a:pathLst>
              <a:path w="9733435" h="6478818">
                <a:moveTo>
                  <a:pt x="0" y="0"/>
                </a:moveTo>
                <a:lnTo>
                  <a:pt x="9733435" y="0"/>
                </a:lnTo>
                <a:lnTo>
                  <a:pt x="9733435" y="6478817"/>
                </a:lnTo>
                <a:lnTo>
                  <a:pt x="0" y="6478817"/>
                </a:lnTo>
                <a:lnTo>
                  <a:pt x="0" y="0"/>
                </a:lnTo>
                <a:close/>
              </a:path>
            </a:pathLst>
          </a:custGeom>
          <a:blipFill>
            <a:blip r:embed="rId2"/>
            <a:stretch>
              <a:fillRect/>
            </a:stretch>
          </a:blipFill>
        </p:spPr>
      </p:sp>
      <p:sp>
        <p:nvSpPr>
          <p:cNvPr id="7" name="Freeform 7"/>
          <p:cNvSpPr/>
          <p:nvPr/>
        </p:nvSpPr>
        <p:spPr>
          <a:xfrm>
            <a:off x="9144000" y="1866900"/>
            <a:ext cx="1572632" cy="1557757"/>
          </a:xfrm>
          <a:custGeom>
            <a:avLst/>
            <a:gdLst/>
            <a:ahLst/>
            <a:cxnLst/>
            <a:rect l="l" t="t" r="r" b="b"/>
            <a:pathLst>
              <a:path w="1926065" h="2071038">
                <a:moveTo>
                  <a:pt x="0" y="0"/>
                </a:moveTo>
                <a:lnTo>
                  <a:pt x="1926066" y="0"/>
                </a:lnTo>
                <a:lnTo>
                  <a:pt x="1926066" y="2071038"/>
                </a:lnTo>
                <a:lnTo>
                  <a:pt x="0" y="2071038"/>
                </a:lnTo>
                <a:lnTo>
                  <a:pt x="0" y="0"/>
                </a:lnTo>
                <a:close/>
              </a:path>
            </a:pathLst>
          </a:custGeom>
          <a:blipFill>
            <a:blip r:embed="rId3"/>
            <a:stretch>
              <a:fillRect/>
            </a:stretch>
          </a:blipFill>
        </p:spPr>
        <p:txBody>
          <a:bodyPr/>
          <a:lstStyle/>
          <a:p>
            <a:endParaRPr lang="en-IN" dirty="0"/>
          </a:p>
        </p:txBody>
      </p:sp>
      <p:sp>
        <p:nvSpPr>
          <p:cNvPr id="8" name="TextBox 7">
            <a:extLst>
              <a:ext uri="{FF2B5EF4-FFF2-40B4-BE49-F238E27FC236}">
                <a16:creationId xmlns:a16="http://schemas.microsoft.com/office/drawing/2014/main" id="{617DF581-3CE4-C283-E815-70306E466665}"/>
              </a:ext>
            </a:extLst>
          </p:cNvPr>
          <p:cNvSpPr txBox="1"/>
          <p:nvPr/>
        </p:nvSpPr>
        <p:spPr>
          <a:xfrm>
            <a:off x="56962" y="1462652"/>
            <a:ext cx="10153838" cy="8684685"/>
          </a:xfrm>
          <a:prstGeom prst="rect">
            <a:avLst/>
          </a:prstGeom>
          <a:noFill/>
        </p:spPr>
        <p:txBody>
          <a:bodyPr wrap="square" rtlCol="0">
            <a:spAutoFit/>
          </a:bodyPr>
          <a:lstStyle/>
          <a:p>
            <a:pPr marL="342900" lvl="0" indent="-342900">
              <a:lnSpc>
                <a:spcPct val="107000"/>
              </a:lnSpc>
              <a:spcAft>
                <a:spcPts val="800"/>
              </a:spcAft>
              <a:buFont typeface="Courier New" panose="02070309020205020404" pitchFamily="49" charset="0"/>
              <a:buChar char="o"/>
              <a:tabLst>
                <a:tab pos="457200" algn="l"/>
              </a:tabLst>
            </a:pPr>
            <a:r>
              <a:rPr lang="en-US" sz="3600" b="1" kern="100" dirty="0">
                <a:solidFill>
                  <a:srgbClr val="4F81BD"/>
                </a:solidFill>
                <a:effectLst/>
                <a:latin typeface="Lilita One" panose="020B0604020202020204" charset="0"/>
                <a:ea typeface="Aptos" panose="020B0004020202020204" pitchFamily="34" charset="0"/>
                <a:cs typeface="Times New Roman" panose="02020603050405020304" pitchFamily="18" charset="0"/>
              </a:rPr>
              <a:t>User-Centric Layout:</a:t>
            </a:r>
            <a:endParaRPr lang="en-IN" sz="3600" kern="100" dirty="0">
              <a:solidFill>
                <a:srgbClr val="4F81BD"/>
              </a:solidFill>
              <a:effectLst/>
              <a:latin typeface="Lilita One" panose="020B060402020202020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2000" kern="100" dirty="0">
                <a:effectLst/>
                <a:latin typeface="Lilita One" panose="020B0604020202020204" charset="0"/>
                <a:ea typeface="Aptos" panose="020B0004020202020204" pitchFamily="34" charset="0"/>
                <a:cs typeface="Times New Roman" panose="02020603050405020304" pitchFamily="18" charset="0"/>
              </a:rPr>
              <a:t>Implement a clean and uncluttered layout with a logical flow.</a:t>
            </a:r>
            <a:endParaRPr lang="en-IN" sz="2000" kern="100" dirty="0">
              <a:effectLst/>
              <a:latin typeface="Lilita One" panose="020B060402020202020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2000" kern="100" dirty="0">
                <a:effectLst/>
                <a:latin typeface="Lilita One" panose="020B0604020202020204" charset="0"/>
                <a:ea typeface="Aptos" panose="020B0004020202020204" pitchFamily="34" charset="0"/>
                <a:cs typeface="Times New Roman" panose="02020603050405020304" pitchFamily="18" charset="0"/>
              </a:rPr>
              <a:t>Ensure a simple and intuitive navigation menu.</a:t>
            </a:r>
            <a:endParaRPr lang="en-IN" sz="2000" kern="100" dirty="0">
              <a:effectLst/>
              <a:latin typeface="Lilita One" panose="020B060402020202020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2000" kern="100" dirty="0">
                <a:effectLst/>
                <a:latin typeface="Lilita One" panose="020B0604020202020204" charset="0"/>
                <a:ea typeface="Aptos" panose="020B0004020202020204" pitchFamily="34" charset="0"/>
                <a:cs typeface="Times New Roman" panose="02020603050405020304" pitchFamily="18" charset="0"/>
              </a:rPr>
              <a:t>Maintain consistency in design elements such as colors, fonts, and buttons to reinforce our brand identity.</a:t>
            </a:r>
            <a:endParaRPr lang="en-IN" sz="2000" kern="100" dirty="0">
              <a:effectLst/>
              <a:latin typeface="Lilita One" panose="020B060402020202020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Courier New" panose="02070309020205020404" pitchFamily="49" charset="0"/>
              <a:buChar char="o"/>
              <a:tabLst>
                <a:tab pos="457200" algn="l"/>
              </a:tabLst>
            </a:pPr>
            <a:r>
              <a:rPr lang="en-US" sz="3600" b="1" kern="100" dirty="0">
                <a:solidFill>
                  <a:srgbClr val="4F81BD"/>
                </a:solidFill>
                <a:latin typeface="Lilita One" panose="020B0604020202020204" charset="0"/>
                <a:cs typeface="Times New Roman" panose="02020603050405020304" pitchFamily="18" charset="0"/>
              </a:rPr>
              <a:t>High-Quality Visuals:</a:t>
            </a:r>
            <a:endParaRPr lang="en-IN" sz="3600" b="1" kern="100" dirty="0">
              <a:solidFill>
                <a:srgbClr val="4F81BD"/>
              </a:solidFill>
              <a:latin typeface="Lilita One" panose="020B060402020202020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2000" kern="100" dirty="0">
                <a:effectLst/>
                <a:latin typeface="Lilita One" panose="020B0604020202020204" charset="0"/>
                <a:ea typeface="Aptos" panose="020B0004020202020204" pitchFamily="34" charset="0"/>
                <a:cs typeface="Times New Roman" panose="02020603050405020304" pitchFamily="18" charset="0"/>
              </a:rPr>
              <a:t>Utilize high-resolution images of book covers, authors, and categories.</a:t>
            </a:r>
            <a:endParaRPr lang="en-IN" sz="2000" kern="100" dirty="0">
              <a:effectLst/>
              <a:latin typeface="Lilita One" panose="020B060402020202020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2000" kern="100" dirty="0">
                <a:effectLst/>
                <a:latin typeface="Lilita One" panose="020B0604020202020204" charset="0"/>
                <a:ea typeface="Aptos" panose="020B0004020202020204" pitchFamily="34" charset="0"/>
                <a:cs typeface="Times New Roman" panose="02020603050405020304" pitchFamily="18" charset="0"/>
              </a:rPr>
              <a:t>Integrate multimedia elements like videos and interactive graphics to engage users.</a:t>
            </a:r>
            <a:endParaRPr lang="en-IN" sz="2000" kern="100" dirty="0">
              <a:effectLst/>
              <a:latin typeface="Lilita One" panose="020B060402020202020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tabLst>
                <a:tab pos="457200" algn="l"/>
              </a:tabLst>
            </a:pPr>
            <a:r>
              <a:rPr lang="en-US" sz="3600" b="1" kern="100" dirty="0">
                <a:solidFill>
                  <a:srgbClr val="4F81BD"/>
                </a:solidFill>
                <a:latin typeface="Lilita One" panose="020B0604020202020204" charset="0"/>
                <a:cs typeface="Times New Roman" panose="02020603050405020304" pitchFamily="18" charset="0"/>
              </a:rPr>
              <a:t>Easy Access to Information:</a:t>
            </a:r>
            <a:endParaRPr lang="en-IN" sz="3600" b="1" kern="100" dirty="0">
              <a:solidFill>
                <a:srgbClr val="4F81BD"/>
              </a:solidFill>
              <a:latin typeface="Lilita One" panose="020B060402020202020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2000" kern="100" dirty="0">
                <a:effectLst/>
                <a:latin typeface="Lilita One" panose="020B0604020202020204" charset="0"/>
                <a:ea typeface="Aptos" panose="020B0004020202020204" pitchFamily="34" charset="0"/>
                <a:cs typeface="Times New Roman" panose="02020603050405020304" pitchFamily="18" charset="0"/>
              </a:rPr>
              <a:t>Provide detailed book descriptions, author bios, and reviews.</a:t>
            </a:r>
            <a:endParaRPr lang="en-IN" sz="2000" kern="100" dirty="0">
              <a:effectLst/>
              <a:latin typeface="Lilita One" panose="020B060402020202020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2000" kern="100" dirty="0">
                <a:effectLst/>
                <a:latin typeface="Lilita One" panose="020B0604020202020204" charset="0"/>
                <a:ea typeface="Aptos" panose="020B0004020202020204" pitchFamily="34" charset="0"/>
                <a:cs typeface="Times New Roman" panose="02020603050405020304" pitchFamily="18" charset="0"/>
              </a:rPr>
              <a:t>Incorporate a robust search function with filters (e.g., genre, author, price) for easy book discovery.</a:t>
            </a:r>
            <a:endParaRPr lang="en-IN" sz="2000" kern="100" dirty="0">
              <a:effectLst/>
              <a:latin typeface="Lilita One" panose="020B060402020202020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Courier New" panose="02070309020205020404" pitchFamily="49" charset="0"/>
              <a:buChar char="o"/>
              <a:tabLst>
                <a:tab pos="457200" algn="l"/>
              </a:tabLst>
            </a:pPr>
            <a:r>
              <a:rPr lang="en-US" sz="3600" b="1" kern="100" dirty="0">
                <a:solidFill>
                  <a:srgbClr val="4F81BD"/>
                </a:solidFill>
                <a:latin typeface="Lilita One" panose="020B0604020202020204" charset="0"/>
                <a:cs typeface="Times New Roman" panose="02020603050405020304" pitchFamily="18" charset="0"/>
              </a:rPr>
              <a:t>Accessibility:</a:t>
            </a:r>
            <a:endParaRPr lang="en-IN" sz="3600" b="1" kern="100" dirty="0">
              <a:solidFill>
                <a:srgbClr val="4F81BD"/>
              </a:solidFill>
              <a:latin typeface="Lilita One" panose="020B060402020202020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2000" kern="100" dirty="0">
                <a:effectLst/>
                <a:latin typeface="Lilita One" panose="020B0604020202020204" charset="0"/>
                <a:ea typeface="Aptos" panose="020B0004020202020204" pitchFamily="34" charset="0"/>
                <a:cs typeface="Times New Roman" panose="02020603050405020304" pitchFamily="18" charset="0"/>
              </a:rPr>
              <a:t>Adhere to Web Content Accessibility Guidelines (WCAG) to ensure accessibility for users with disabilities.</a:t>
            </a:r>
            <a:endParaRPr lang="en-IN" sz="2000" kern="100" dirty="0">
              <a:effectLst/>
              <a:latin typeface="Lilita One" panose="020B060402020202020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2000" kern="100" dirty="0">
                <a:effectLst/>
                <a:latin typeface="Lilita One" panose="020B0604020202020204" charset="0"/>
                <a:ea typeface="Aptos" panose="020B0004020202020204" pitchFamily="34" charset="0"/>
                <a:cs typeface="Times New Roman" panose="02020603050405020304" pitchFamily="18" charset="0"/>
              </a:rPr>
              <a:t>Implement features such as text resizing, high contrast mode, and screen reader compatibility.</a:t>
            </a:r>
            <a:endParaRPr lang="en-IN" sz="2000" kern="100" dirty="0">
              <a:effectLst/>
              <a:latin typeface="Lilita One" panose="020B0604020202020204" charset="0"/>
              <a:ea typeface="Aptos" panose="020B0004020202020204" pitchFamily="34" charset="0"/>
              <a:cs typeface="Times New Roman" panose="02020603050405020304" pitchFamily="18" charset="0"/>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A6056-BC60-9724-80F1-A724FADB2020}"/>
              </a:ext>
            </a:extLst>
          </p:cNvPr>
          <p:cNvSpPr txBox="1"/>
          <p:nvPr/>
        </p:nvSpPr>
        <p:spPr>
          <a:xfrm>
            <a:off x="3657600" y="419100"/>
            <a:ext cx="103976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solidFill>
                  <a:srgbClr val="4F81BD"/>
                </a:solidFill>
                <a:latin typeface="Lilita One" panose="020B0604020202020204" charset="0"/>
                <a:cs typeface="Times New Roman"/>
              </a:rPr>
              <a:t>SAMPLE CONTENT CALENDAR</a:t>
            </a:r>
          </a:p>
        </p:txBody>
      </p:sp>
      <p:graphicFrame>
        <p:nvGraphicFramePr>
          <p:cNvPr id="3" name="Table 2">
            <a:extLst>
              <a:ext uri="{FF2B5EF4-FFF2-40B4-BE49-F238E27FC236}">
                <a16:creationId xmlns:a16="http://schemas.microsoft.com/office/drawing/2014/main" id="{52A22A66-0311-45AA-966B-621F74AD75AE}"/>
              </a:ext>
            </a:extLst>
          </p:cNvPr>
          <p:cNvGraphicFramePr>
            <a:graphicFrameLocks noGrp="1"/>
          </p:cNvGraphicFramePr>
          <p:nvPr>
            <p:extLst>
              <p:ext uri="{D42A27DB-BD31-4B8C-83A1-F6EECF244321}">
                <p14:modId xmlns:p14="http://schemas.microsoft.com/office/powerpoint/2010/main" val="2626085428"/>
              </p:ext>
            </p:extLst>
          </p:nvPr>
        </p:nvGraphicFramePr>
        <p:xfrm>
          <a:off x="2209800" y="1638300"/>
          <a:ext cx="13647174" cy="7980105"/>
        </p:xfrm>
        <a:graphic>
          <a:graphicData uri="http://schemas.openxmlformats.org/drawingml/2006/table">
            <a:tbl>
              <a:tblPr firstRow="1" bandRow="1">
                <a:tableStyleId>{5C22544A-7EE6-4342-B048-85BDC9FD1C3A}</a:tableStyleId>
              </a:tblPr>
              <a:tblGrid>
                <a:gridCol w="4549058">
                  <a:extLst>
                    <a:ext uri="{9D8B030D-6E8A-4147-A177-3AD203B41FA5}">
                      <a16:colId xmlns:a16="http://schemas.microsoft.com/office/drawing/2014/main" val="2936488473"/>
                    </a:ext>
                  </a:extLst>
                </a:gridCol>
                <a:gridCol w="4549058">
                  <a:extLst>
                    <a:ext uri="{9D8B030D-6E8A-4147-A177-3AD203B41FA5}">
                      <a16:colId xmlns:a16="http://schemas.microsoft.com/office/drawing/2014/main" val="3713483899"/>
                    </a:ext>
                  </a:extLst>
                </a:gridCol>
                <a:gridCol w="4549058">
                  <a:extLst>
                    <a:ext uri="{9D8B030D-6E8A-4147-A177-3AD203B41FA5}">
                      <a16:colId xmlns:a16="http://schemas.microsoft.com/office/drawing/2014/main" val="2756936143"/>
                    </a:ext>
                  </a:extLst>
                </a:gridCol>
              </a:tblGrid>
              <a:tr h="955213">
                <a:tc>
                  <a:txBody>
                    <a:bodyPr/>
                    <a:lstStyle/>
                    <a:p>
                      <a:r>
                        <a:rPr lang="en-US" dirty="0"/>
                        <a:t>DAY</a:t>
                      </a:r>
                    </a:p>
                  </a:txBody>
                  <a:tcPr/>
                </a:tc>
                <a:tc>
                  <a:txBody>
                    <a:bodyPr/>
                    <a:lstStyle/>
                    <a:p>
                      <a:r>
                        <a:rPr lang="en-US" dirty="0"/>
                        <a:t>CONTENT TYPE</a:t>
                      </a:r>
                    </a:p>
                  </a:txBody>
                  <a:tcPr/>
                </a:tc>
                <a:tc>
                  <a:txBody>
                    <a:bodyPr/>
                    <a:lstStyle/>
                    <a:p>
                      <a:r>
                        <a:rPr lang="en-US" dirty="0"/>
                        <a:t>DISCRIPTION</a:t>
                      </a:r>
                    </a:p>
                  </a:txBody>
                  <a:tcPr/>
                </a:tc>
                <a:extLst>
                  <a:ext uri="{0D108BD9-81ED-4DB2-BD59-A6C34878D82A}">
                    <a16:rowId xmlns:a16="http://schemas.microsoft.com/office/drawing/2014/main" val="1761374429"/>
                  </a:ext>
                </a:extLst>
              </a:tr>
              <a:tr h="1003556">
                <a:tc>
                  <a:txBody>
                    <a:bodyPr/>
                    <a:lstStyle/>
                    <a:p>
                      <a:pPr lvl="0">
                        <a:buNone/>
                      </a:pPr>
                      <a:r>
                        <a:rPr lang="en-US" sz="1800" b="0" i="0" u="none" strike="noStrike" noProof="0" dirty="0">
                          <a:latin typeface="Grandview"/>
                        </a:rPr>
                        <a:t>Monday</a:t>
                      </a:r>
                      <a:endParaRPr lang="en-US" dirty="0"/>
                    </a:p>
                  </a:txBody>
                  <a:tcPr/>
                </a:tc>
                <a:tc>
                  <a:txBody>
                    <a:bodyPr/>
                    <a:lstStyle/>
                    <a:p>
                      <a:pPr lvl="0">
                        <a:buNone/>
                      </a:pPr>
                      <a:r>
                        <a:rPr lang="en-US" sz="1800" b="0" i="0" u="none" strike="noStrike" noProof="0" dirty="0">
                          <a:latin typeface="Grandview"/>
                        </a:rPr>
                        <a:t>Book Recommendation</a:t>
                      </a:r>
                      <a:endParaRPr lang="en-US" dirty="0"/>
                    </a:p>
                  </a:txBody>
                  <a:tcPr/>
                </a:tc>
                <a:tc>
                  <a:txBody>
                    <a:bodyPr/>
                    <a:lstStyle/>
                    <a:p>
                      <a:pPr lvl="0">
                        <a:buNone/>
                      </a:pPr>
                      <a:r>
                        <a:rPr lang="en-US" sz="1800" b="0" i="0" u="none" strike="noStrike" noProof="0" dirty="0">
                          <a:latin typeface="Grandview"/>
                        </a:rPr>
                        <a:t>"Must-Read Monday: Top 5 Mystery Novels of the Month"</a:t>
                      </a:r>
                      <a:endParaRPr lang="en-US" dirty="0"/>
                    </a:p>
                  </a:txBody>
                  <a:tcPr/>
                </a:tc>
                <a:extLst>
                  <a:ext uri="{0D108BD9-81ED-4DB2-BD59-A6C34878D82A}">
                    <a16:rowId xmlns:a16="http://schemas.microsoft.com/office/drawing/2014/main" val="3292868482"/>
                  </a:ext>
                </a:extLst>
              </a:tr>
              <a:tr h="1003556">
                <a:tc>
                  <a:txBody>
                    <a:bodyPr/>
                    <a:lstStyle/>
                    <a:p>
                      <a:pPr lvl="0">
                        <a:buNone/>
                      </a:pPr>
                      <a:r>
                        <a:rPr lang="en-US" sz="1800" b="0" i="0" u="none" strike="noStrike" noProof="0" dirty="0">
                          <a:latin typeface="Grandview"/>
                        </a:rPr>
                        <a:t>Tuesday</a:t>
                      </a:r>
                      <a:endParaRPr lang="en-US" dirty="0"/>
                    </a:p>
                  </a:txBody>
                  <a:tcPr/>
                </a:tc>
                <a:tc>
                  <a:txBody>
                    <a:bodyPr/>
                    <a:lstStyle/>
                    <a:p>
                      <a:pPr lvl="0">
                        <a:buNone/>
                      </a:pPr>
                      <a:r>
                        <a:rPr lang="en-US" sz="1800" b="0" i="0" u="none" strike="noStrike" noProof="0" dirty="0">
                          <a:latin typeface="Grandview"/>
                        </a:rPr>
                        <a:t>    Author Spotlight</a:t>
                      </a:r>
                      <a:endParaRPr lang="en-US" dirty="0"/>
                    </a:p>
                  </a:txBody>
                  <a:tcPr/>
                </a:tc>
                <a:tc>
                  <a:txBody>
                    <a:bodyPr/>
                    <a:lstStyle/>
                    <a:p>
                      <a:pPr lvl="0">
                        <a:buNone/>
                      </a:pPr>
                      <a:r>
                        <a:rPr lang="en-US" sz="1800" b="0" i="0" u="none" strike="noStrike" noProof="0" dirty="0">
                          <a:latin typeface="Grandview"/>
                        </a:rPr>
                        <a:t>Interview with a bestselling author</a:t>
                      </a:r>
                      <a:endParaRPr lang="en-US" dirty="0"/>
                    </a:p>
                  </a:txBody>
                  <a:tcPr/>
                </a:tc>
                <a:extLst>
                  <a:ext uri="{0D108BD9-81ED-4DB2-BD59-A6C34878D82A}">
                    <a16:rowId xmlns:a16="http://schemas.microsoft.com/office/drawing/2014/main" val="2951067828"/>
                  </a:ext>
                </a:extLst>
              </a:tr>
              <a:tr h="1003556">
                <a:tc>
                  <a:txBody>
                    <a:bodyPr/>
                    <a:lstStyle/>
                    <a:p>
                      <a:pPr lvl="0" algn="l">
                        <a:lnSpc>
                          <a:spcPct val="100000"/>
                        </a:lnSpc>
                        <a:spcBef>
                          <a:spcPts val="0"/>
                        </a:spcBef>
                        <a:spcAft>
                          <a:spcPts val="0"/>
                        </a:spcAft>
                        <a:buNone/>
                      </a:pPr>
                      <a:r>
                        <a:rPr lang="en-US" dirty="0"/>
                        <a:t>Wednesday</a:t>
                      </a:r>
                    </a:p>
                    <a:p>
                      <a:pPr lvl="0">
                        <a:buNone/>
                      </a:pPr>
                      <a:endParaRPr lang="en-US" dirty="0"/>
                    </a:p>
                  </a:txBody>
                  <a:tcPr/>
                </a:tc>
                <a:tc>
                  <a:txBody>
                    <a:bodyPr/>
                    <a:lstStyle/>
                    <a:p>
                      <a:pPr lvl="0">
                        <a:buNone/>
                      </a:pPr>
                      <a:r>
                        <a:rPr lang="en-US" sz="1800" b="0" i="0" u="none" strike="noStrike" noProof="0" dirty="0">
                          <a:latin typeface="Grandview"/>
                        </a:rPr>
                        <a:t>User-Generated Content</a:t>
                      </a:r>
                      <a:endParaRPr lang="en-US" dirty="0"/>
                    </a:p>
                  </a:txBody>
                  <a:tcPr/>
                </a:tc>
                <a:tc>
                  <a:txBody>
                    <a:bodyPr/>
                    <a:lstStyle/>
                    <a:p>
                      <a:pPr lvl="0">
                        <a:buNone/>
                      </a:pPr>
                      <a:r>
                        <a:rPr lang="en-US" sz="1800" b="0" i="0" u="none" strike="noStrike" noProof="0" dirty="0">
                          <a:latin typeface="Grandview"/>
                        </a:rPr>
                        <a:t>Feature a photo of a customer with their recent purchase</a:t>
                      </a:r>
                      <a:endParaRPr lang="en-US" dirty="0"/>
                    </a:p>
                  </a:txBody>
                  <a:tcPr/>
                </a:tc>
                <a:extLst>
                  <a:ext uri="{0D108BD9-81ED-4DB2-BD59-A6C34878D82A}">
                    <a16:rowId xmlns:a16="http://schemas.microsoft.com/office/drawing/2014/main" val="1133979706"/>
                  </a:ext>
                </a:extLst>
              </a:tr>
              <a:tr h="1003556">
                <a:tc>
                  <a:txBody>
                    <a:bodyPr/>
                    <a:lstStyle/>
                    <a:p>
                      <a:pPr lvl="0" algn="l">
                        <a:lnSpc>
                          <a:spcPct val="100000"/>
                        </a:lnSpc>
                        <a:spcBef>
                          <a:spcPts val="0"/>
                        </a:spcBef>
                        <a:spcAft>
                          <a:spcPts val="0"/>
                        </a:spcAft>
                        <a:buNone/>
                      </a:pPr>
                      <a:r>
                        <a:rPr lang="en-US" dirty="0"/>
                        <a:t>Thursday</a:t>
                      </a:r>
                    </a:p>
                    <a:p>
                      <a:pPr lvl="0">
                        <a:buNone/>
                      </a:pPr>
                      <a:endParaRPr lang="en-US" dirty="0"/>
                    </a:p>
                  </a:txBody>
                  <a:tcPr/>
                </a:tc>
                <a:tc>
                  <a:txBody>
                    <a:bodyPr/>
                    <a:lstStyle/>
                    <a:p>
                      <a:pPr lvl="0">
                        <a:buNone/>
                      </a:pPr>
                      <a:r>
                        <a:rPr lang="en-US" sz="1800" b="0" i="0" u="none" strike="noStrike" noProof="0" dirty="0">
                          <a:latin typeface="Grandview"/>
                        </a:rPr>
                        <a:t>Event Promotion</a:t>
                      </a:r>
                      <a:endParaRPr lang="en-US" dirty="0"/>
                    </a:p>
                  </a:txBody>
                  <a:tcPr/>
                </a:tc>
                <a:tc>
                  <a:txBody>
                    <a:bodyPr/>
                    <a:lstStyle/>
                    <a:p>
                      <a:pPr lvl="0">
                        <a:buNone/>
                      </a:pPr>
                      <a:r>
                        <a:rPr lang="en-US" sz="1800" b="0" i="0" u="none" strike="noStrike" noProof="0" dirty="0">
                          <a:latin typeface="Grandview"/>
                        </a:rPr>
                        <a:t>    Details about an upcoming book signing event</a:t>
                      </a:r>
                      <a:endParaRPr lang="en-US" dirty="0"/>
                    </a:p>
                  </a:txBody>
                  <a:tcPr/>
                </a:tc>
                <a:extLst>
                  <a:ext uri="{0D108BD9-81ED-4DB2-BD59-A6C34878D82A}">
                    <a16:rowId xmlns:a16="http://schemas.microsoft.com/office/drawing/2014/main" val="2055808187"/>
                  </a:ext>
                </a:extLst>
              </a:tr>
              <a:tr h="1003556">
                <a:tc>
                  <a:txBody>
                    <a:bodyPr/>
                    <a:lstStyle/>
                    <a:p>
                      <a:pPr lvl="0">
                        <a:buNone/>
                      </a:pPr>
                      <a:r>
                        <a:rPr lang="en-US" sz="1800" b="0" i="0" u="none" strike="noStrike" noProof="0" dirty="0">
                          <a:latin typeface="Grandview"/>
                        </a:rPr>
                        <a:t>Friday</a:t>
                      </a:r>
                      <a:endParaRPr lang="en-US" dirty="0"/>
                    </a:p>
                  </a:txBody>
                  <a:tcPr/>
                </a:tc>
                <a:tc>
                  <a:txBody>
                    <a:bodyPr/>
                    <a:lstStyle/>
                    <a:p>
                      <a:pPr lvl="0">
                        <a:buNone/>
                      </a:pPr>
                      <a:r>
                        <a:rPr lang="en-US" sz="1800" b="0" i="0" u="none" strike="noStrike" noProof="0" dirty="0">
                          <a:latin typeface="Grandview"/>
                        </a:rPr>
                        <a:t>Behind-the-Scenes</a:t>
                      </a:r>
                      <a:endParaRPr lang="en-US" dirty="0"/>
                    </a:p>
                  </a:txBody>
                  <a:tcPr/>
                </a:tc>
                <a:tc>
                  <a:txBody>
                    <a:bodyPr/>
                    <a:lstStyle/>
                    <a:p>
                      <a:pPr lvl="0">
                        <a:buNone/>
                      </a:pPr>
                      <a:r>
                        <a:rPr lang="en-US" sz="1800" b="0" i="0" u="none" strike="noStrike" noProof="0" dirty="0">
                          <a:latin typeface="Grandview"/>
                        </a:rPr>
                        <a:t>    Video tour of new book arrivals</a:t>
                      </a:r>
                      <a:endParaRPr lang="en-US" dirty="0"/>
                    </a:p>
                  </a:txBody>
                  <a:tcPr/>
                </a:tc>
                <a:extLst>
                  <a:ext uri="{0D108BD9-81ED-4DB2-BD59-A6C34878D82A}">
                    <a16:rowId xmlns:a16="http://schemas.microsoft.com/office/drawing/2014/main" val="1127172056"/>
                  </a:ext>
                </a:extLst>
              </a:tr>
              <a:tr h="1003556">
                <a:tc>
                  <a:txBody>
                    <a:bodyPr/>
                    <a:lstStyle/>
                    <a:p>
                      <a:pPr lvl="0">
                        <a:buNone/>
                      </a:pPr>
                      <a:r>
                        <a:rPr lang="en-US" sz="1800" b="0" i="0" u="none" strike="noStrike" noProof="0" dirty="0">
                          <a:latin typeface="Grandview"/>
                        </a:rPr>
                        <a:t>Saturday</a:t>
                      </a:r>
                      <a:endParaRPr lang="en-US" dirty="0"/>
                    </a:p>
                  </a:txBody>
                  <a:tcPr/>
                </a:tc>
                <a:tc>
                  <a:txBody>
                    <a:bodyPr/>
                    <a:lstStyle/>
                    <a:p>
                      <a:pPr lvl="0">
                        <a:buNone/>
                      </a:pPr>
                      <a:r>
                        <a:rPr lang="en-US" sz="1800" b="0" i="0" u="none" strike="noStrike" noProof="0" dirty="0">
                          <a:latin typeface="Grandview"/>
                        </a:rPr>
                        <a:t>Interactive Post</a:t>
                      </a:r>
                      <a:endParaRPr lang="en-US" dirty="0"/>
                    </a:p>
                  </a:txBody>
                  <a:tcPr/>
                </a:tc>
                <a:tc>
                  <a:txBody>
                    <a:bodyPr/>
                    <a:lstStyle/>
                    <a:p>
                      <a:pPr lvl="0">
                        <a:buNone/>
                      </a:pPr>
                      <a:r>
                        <a:rPr lang="en-US" sz="1800" b="0" i="0" u="none" strike="noStrike" noProof="0" dirty="0">
                          <a:latin typeface="Grandview"/>
                        </a:rPr>
                        <a:t>Poll: "Which genre are you reading this weekend?"</a:t>
                      </a:r>
                      <a:endParaRPr lang="en-US" dirty="0"/>
                    </a:p>
                  </a:txBody>
                  <a:tcPr/>
                </a:tc>
                <a:extLst>
                  <a:ext uri="{0D108BD9-81ED-4DB2-BD59-A6C34878D82A}">
                    <a16:rowId xmlns:a16="http://schemas.microsoft.com/office/drawing/2014/main" val="2189541608"/>
                  </a:ext>
                </a:extLst>
              </a:tr>
              <a:tr h="1003556">
                <a:tc>
                  <a:txBody>
                    <a:bodyPr/>
                    <a:lstStyle/>
                    <a:p>
                      <a:pPr lvl="0">
                        <a:buNone/>
                      </a:pPr>
                      <a:r>
                        <a:rPr lang="en-US" sz="1800" b="0" i="0" u="none" strike="noStrike" noProof="0" dirty="0">
                          <a:latin typeface="Grandview"/>
                        </a:rPr>
                        <a:t>Sunday</a:t>
                      </a:r>
                      <a:endParaRPr lang="en-US" dirty="0"/>
                    </a:p>
                  </a:txBody>
                  <a:tcPr/>
                </a:tc>
                <a:tc>
                  <a:txBody>
                    <a:bodyPr/>
                    <a:lstStyle/>
                    <a:p>
                      <a:pPr lvl="0" algn="l">
                        <a:lnSpc>
                          <a:spcPct val="100000"/>
                        </a:lnSpc>
                        <a:spcBef>
                          <a:spcPts val="0"/>
                        </a:spcBef>
                        <a:spcAft>
                          <a:spcPts val="0"/>
                        </a:spcAft>
                        <a:buNone/>
                      </a:pPr>
                      <a:r>
                        <a:rPr lang="en-US" dirty="0"/>
                        <a:t>Inspirational Quote</a:t>
                      </a:r>
                    </a:p>
                    <a:p>
                      <a:pPr lvl="0">
                        <a:buNone/>
                      </a:pPr>
                      <a:endParaRPr lang="en-US" dirty="0"/>
                    </a:p>
                  </a:txBody>
                  <a:tcPr/>
                </a:tc>
                <a:tc>
                  <a:txBody>
                    <a:bodyPr/>
                    <a:lstStyle/>
                    <a:p>
                      <a:pPr lvl="0">
                        <a:buNone/>
                      </a:pPr>
                      <a:r>
                        <a:rPr lang="en-US" sz="1800" b="0" i="0" u="none" strike="noStrike" noProof="0" dirty="0">
                          <a:latin typeface="Grandview"/>
                        </a:rPr>
                        <a:t>Share a famous literary quote with a beautiful book photo</a:t>
                      </a:r>
                      <a:endParaRPr lang="en-US" dirty="0"/>
                    </a:p>
                  </a:txBody>
                  <a:tcPr/>
                </a:tc>
                <a:extLst>
                  <a:ext uri="{0D108BD9-81ED-4DB2-BD59-A6C34878D82A}">
                    <a16:rowId xmlns:a16="http://schemas.microsoft.com/office/drawing/2014/main" val="2804229261"/>
                  </a:ext>
                </a:extLst>
              </a:tr>
            </a:tbl>
          </a:graphicData>
        </a:graphic>
      </p:graphicFrame>
      <p:sp>
        <p:nvSpPr>
          <p:cNvPr id="4" name="Rectangle 3">
            <a:extLst>
              <a:ext uri="{FF2B5EF4-FFF2-40B4-BE49-F238E27FC236}">
                <a16:creationId xmlns:a16="http://schemas.microsoft.com/office/drawing/2014/main" id="{9BAD2CF3-097F-C41E-B2FA-DA462C14B8FC}"/>
              </a:ext>
            </a:extLst>
          </p:cNvPr>
          <p:cNvSpPr/>
          <p:nvPr/>
        </p:nvSpPr>
        <p:spPr>
          <a:xfrm>
            <a:off x="228600" y="190500"/>
            <a:ext cx="17830800" cy="9906000"/>
          </a:xfrm>
          <a:prstGeom prst="rect">
            <a:avLst/>
          </a:prstGeom>
          <a:noFill/>
          <a:ln>
            <a:solidFill>
              <a:srgbClr val="EC71D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1220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31138" y="3208685"/>
            <a:ext cx="3999197" cy="4450660"/>
            <a:chOff x="0" y="0"/>
            <a:chExt cx="5332262" cy="5934213"/>
          </a:xfrm>
        </p:grpSpPr>
        <p:pic>
          <p:nvPicPr>
            <p:cNvPr id="3" name="Picture 3"/>
            <p:cNvPicPr>
              <a:picLocks noChangeAspect="1"/>
            </p:cNvPicPr>
            <p:nvPr/>
          </p:nvPicPr>
          <p:blipFill>
            <a:blip r:embed="rId2"/>
            <a:srcRect l="34888" t="1602" r="10867" b="7847"/>
            <a:stretch>
              <a:fillRect/>
            </a:stretch>
          </p:blipFill>
          <p:spPr>
            <a:xfrm>
              <a:off x="0" y="0"/>
              <a:ext cx="5332262" cy="5934213"/>
            </a:xfrm>
            <a:prstGeom prst="rect">
              <a:avLst/>
            </a:prstGeom>
          </p:spPr>
        </p:pic>
      </p:grpSp>
      <p:grpSp>
        <p:nvGrpSpPr>
          <p:cNvPr id="4" name="Group 4"/>
          <p:cNvGrpSpPr/>
          <p:nvPr/>
        </p:nvGrpSpPr>
        <p:grpSpPr>
          <a:xfrm>
            <a:off x="7032793" y="3208685"/>
            <a:ext cx="3999197" cy="4450660"/>
            <a:chOff x="0" y="0"/>
            <a:chExt cx="5332262" cy="5934213"/>
          </a:xfrm>
        </p:grpSpPr>
        <p:pic>
          <p:nvPicPr>
            <p:cNvPr id="5" name="Picture 5"/>
            <p:cNvPicPr>
              <a:picLocks noChangeAspect="1"/>
            </p:cNvPicPr>
            <p:nvPr/>
          </p:nvPicPr>
          <p:blipFill>
            <a:blip r:embed="rId3"/>
            <a:srcRect l="20010" r="20010"/>
            <a:stretch>
              <a:fillRect/>
            </a:stretch>
          </p:blipFill>
          <p:spPr>
            <a:xfrm>
              <a:off x="0" y="0"/>
              <a:ext cx="5332262" cy="5934213"/>
            </a:xfrm>
            <a:prstGeom prst="rect">
              <a:avLst/>
            </a:prstGeom>
          </p:spPr>
        </p:pic>
      </p:grpSp>
      <p:grpSp>
        <p:nvGrpSpPr>
          <p:cNvPr id="6" name="Group 6"/>
          <p:cNvGrpSpPr/>
          <p:nvPr/>
        </p:nvGrpSpPr>
        <p:grpSpPr>
          <a:xfrm>
            <a:off x="12525872" y="3208685"/>
            <a:ext cx="3999197" cy="4450660"/>
            <a:chOff x="0" y="0"/>
            <a:chExt cx="5332262" cy="5934213"/>
          </a:xfrm>
        </p:grpSpPr>
        <p:pic>
          <p:nvPicPr>
            <p:cNvPr id="7" name="Picture 7"/>
            <p:cNvPicPr>
              <a:picLocks noChangeAspect="1"/>
            </p:cNvPicPr>
            <p:nvPr/>
          </p:nvPicPr>
          <p:blipFill>
            <a:blip r:embed="rId4"/>
            <a:srcRect l="24727" r="24727"/>
            <a:stretch>
              <a:fillRect/>
            </a:stretch>
          </p:blipFill>
          <p:spPr>
            <a:xfrm>
              <a:off x="0" y="0"/>
              <a:ext cx="5332262" cy="5934213"/>
            </a:xfrm>
            <a:prstGeom prst="rect">
              <a:avLst/>
            </a:prstGeom>
          </p:spPr>
        </p:pic>
      </p:grpSp>
      <p:sp>
        <p:nvSpPr>
          <p:cNvPr id="8" name="Freeform 8"/>
          <p:cNvSpPr/>
          <p:nvPr/>
        </p:nvSpPr>
        <p:spPr>
          <a:xfrm rot="591781" flipH="1">
            <a:off x="595609" y="2539706"/>
            <a:ext cx="1271060" cy="1337957"/>
          </a:xfrm>
          <a:custGeom>
            <a:avLst/>
            <a:gdLst/>
            <a:ahLst/>
            <a:cxnLst/>
            <a:rect l="l" t="t" r="r" b="b"/>
            <a:pathLst>
              <a:path w="1271060" h="1337957">
                <a:moveTo>
                  <a:pt x="1271059" y="0"/>
                </a:moveTo>
                <a:lnTo>
                  <a:pt x="0" y="0"/>
                </a:lnTo>
                <a:lnTo>
                  <a:pt x="0" y="1337957"/>
                </a:lnTo>
                <a:lnTo>
                  <a:pt x="1271059" y="1337957"/>
                </a:lnTo>
                <a:lnTo>
                  <a:pt x="1271059" y="0"/>
                </a:lnTo>
                <a:close/>
              </a:path>
            </a:pathLst>
          </a:custGeom>
          <a:blipFill>
            <a:blip r:embed="rId5"/>
            <a:stretch>
              <a:fillRect/>
            </a:stretch>
          </a:blipFill>
        </p:spPr>
      </p:sp>
      <p:sp>
        <p:nvSpPr>
          <p:cNvPr id="9" name="Freeform 9"/>
          <p:cNvSpPr/>
          <p:nvPr/>
        </p:nvSpPr>
        <p:spPr>
          <a:xfrm>
            <a:off x="14359183" y="524369"/>
            <a:ext cx="3506469" cy="3556641"/>
          </a:xfrm>
          <a:custGeom>
            <a:avLst/>
            <a:gdLst/>
            <a:ahLst/>
            <a:cxnLst/>
            <a:rect l="l" t="t" r="r" b="b"/>
            <a:pathLst>
              <a:path w="3506469" h="3556641">
                <a:moveTo>
                  <a:pt x="0" y="0"/>
                </a:moveTo>
                <a:lnTo>
                  <a:pt x="3506469" y="0"/>
                </a:lnTo>
                <a:lnTo>
                  <a:pt x="3506469" y="3556640"/>
                </a:lnTo>
                <a:lnTo>
                  <a:pt x="0" y="3556640"/>
                </a:lnTo>
                <a:lnTo>
                  <a:pt x="0" y="0"/>
                </a:lnTo>
                <a:close/>
              </a:path>
            </a:pathLst>
          </a:custGeom>
          <a:blipFill>
            <a:blip r:embed="rId6"/>
            <a:stretch>
              <a:fillRect/>
            </a:stretch>
          </a:blipFill>
        </p:spPr>
      </p:sp>
      <p:sp>
        <p:nvSpPr>
          <p:cNvPr id="10" name="TextBox 10"/>
          <p:cNvSpPr txBox="1"/>
          <p:nvPr/>
        </p:nvSpPr>
        <p:spPr>
          <a:xfrm>
            <a:off x="1028700" y="889317"/>
            <a:ext cx="12585100" cy="1344930"/>
          </a:xfrm>
          <a:prstGeom prst="rect">
            <a:avLst/>
          </a:prstGeom>
        </p:spPr>
        <p:txBody>
          <a:bodyPr lIns="0" tIns="0" rIns="0" bIns="0" rtlCol="0" anchor="t">
            <a:spAutoFit/>
          </a:bodyPr>
          <a:lstStyle/>
          <a:p>
            <a:pPr marL="0" lvl="0" indent="0" algn="l">
              <a:lnSpc>
                <a:spcPts val="10260"/>
              </a:lnSpc>
              <a:spcBef>
                <a:spcPct val="0"/>
              </a:spcBef>
            </a:pPr>
            <a:r>
              <a:rPr lang="en-US" sz="9500" u="none" spc="-190" dirty="0">
                <a:solidFill>
                  <a:srgbClr val="FF7C7F"/>
                </a:solidFill>
                <a:latin typeface="Lilita One"/>
              </a:rPr>
              <a:t>CONTENT MARKETING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74C6D1-8207-E81D-D67B-236C2C4DB477}"/>
              </a:ext>
            </a:extLst>
          </p:cNvPr>
          <p:cNvSpPr>
            <a:spLocks noGrp="1"/>
          </p:cNvSpPr>
          <p:nvPr>
            <p:ph type="body" idx="1"/>
          </p:nvPr>
        </p:nvSpPr>
        <p:spPr>
          <a:xfrm>
            <a:off x="1440998" y="2417593"/>
            <a:ext cx="10383452" cy="844124"/>
          </a:xfrm>
        </p:spPr>
        <p:txBody>
          <a:bodyPr anchor="b">
            <a:normAutofit/>
          </a:bodyPr>
          <a:lstStyle/>
          <a:p>
            <a:r>
              <a:rPr lang="en-US" sz="4400" dirty="0">
                <a:solidFill>
                  <a:srgbClr val="F383B7"/>
                </a:solidFill>
                <a:latin typeface="Lilita One" panose="020B0604020202020204" charset="0"/>
                <a:ea typeface="Cambria" panose="02040503050406030204" pitchFamily="18" charset="0"/>
              </a:rPr>
              <a:t>Social Media Integration</a:t>
            </a:r>
          </a:p>
        </p:txBody>
      </p:sp>
      <p:sp>
        <p:nvSpPr>
          <p:cNvPr id="8" name="Text Placeholder 7">
            <a:extLst>
              <a:ext uri="{FF2B5EF4-FFF2-40B4-BE49-F238E27FC236}">
                <a16:creationId xmlns:a16="http://schemas.microsoft.com/office/drawing/2014/main" id="{11AB34FA-CD30-F66D-8F98-C74AEF448557}"/>
              </a:ext>
            </a:extLst>
          </p:cNvPr>
          <p:cNvSpPr>
            <a:spLocks noGrp="1"/>
          </p:cNvSpPr>
          <p:nvPr>
            <p:ph type="body" sz="half" idx="2"/>
          </p:nvPr>
        </p:nvSpPr>
        <p:spPr>
          <a:xfrm>
            <a:off x="1440998" y="3268004"/>
            <a:ext cx="10383450" cy="1255518"/>
          </a:xfrm>
        </p:spPr>
        <p:txBody>
          <a:bodyPr>
            <a:noAutofit/>
          </a:bodyPr>
          <a:lstStyle/>
          <a:p>
            <a:r>
              <a:rPr lang="en-US" sz="2250" dirty="0">
                <a:latin typeface="Kollektif" panose="020B0604020202020204" charset="0"/>
                <a:ea typeface="Cambria" panose="02040503050406030204" pitchFamily="18" charset="0"/>
              </a:rPr>
              <a:t>Integrate social media links and feeds prominently on the website to encourage visitors to connect with the bookstore on various platforms. Ensure seamless navigation between the website and social media channels to enhance engagement and online presence.</a:t>
            </a:r>
          </a:p>
        </p:txBody>
      </p:sp>
      <p:pic>
        <p:nvPicPr>
          <p:cNvPr id="17" name="Picture Placeholder 16" descr="A hand touching a tablet with a finger pointing at a computer screen&#10;&#10;Description automatically generated">
            <a:extLst>
              <a:ext uri="{FF2B5EF4-FFF2-40B4-BE49-F238E27FC236}">
                <a16:creationId xmlns:a16="http://schemas.microsoft.com/office/drawing/2014/main" id="{C682DE7E-3474-AF5D-170D-D12FCDA74E7E}"/>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0157" t="-12523" r="3592" b="12521"/>
          <a:stretch/>
        </p:blipFill>
        <p:spPr>
          <a:xfrm>
            <a:off x="11897235" y="2886465"/>
            <a:ext cx="5476365" cy="5476365"/>
          </a:xfrm>
          <a:noFill/>
        </p:spPr>
      </p:pic>
      <p:sp>
        <p:nvSpPr>
          <p:cNvPr id="3" name="Text Placeholder 2">
            <a:extLst>
              <a:ext uri="{FF2B5EF4-FFF2-40B4-BE49-F238E27FC236}">
                <a16:creationId xmlns:a16="http://schemas.microsoft.com/office/drawing/2014/main" id="{DBAD4F53-E930-4259-D683-3A731373E5C2}"/>
              </a:ext>
            </a:extLst>
          </p:cNvPr>
          <p:cNvSpPr>
            <a:spLocks noGrp="1"/>
          </p:cNvSpPr>
          <p:nvPr>
            <p:ph type="body" idx="18"/>
          </p:nvPr>
        </p:nvSpPr>
        <p:spPr>
          <a:xfrm>
            <a:off x="1440998" y="4704893"/>
            <a:ext cx="10105152" cy="933969"/>
          </a:xfrm>
        </p:spPr>
        <p:txBody>
          <a:bodyPr anchor="b">
            <a:normAutofit/>
          </a:bodyPr>
          <a:lstStyle/>
          <a:p>
            <a:r>
              <a:rPr lang="en-US" sz="4400" dirty="0">
                <a:solidFill>
                  <a:srgbClr val="F383B7"/>
                </a:solidFill>
                <a:latin typeface="Lilita One" panose="020B0604020202020204" charset="0"/>
                <a:ea typeface="Cambria" panose="02040503050406030204" pitchFamily="18" charset="0"/>
                <a:cs typeface="+mn-cs"/>
              </a:rPr>
              <a:t>Secure Domain and Website</a:t>
            </a:r>
          </a:p>
        </p:txBody>
      </p:sp>
      <p:sp>
        <p:nvSpPr>
          <p:cNvPr id="4" name="Text Placeholder 3">
            <a:extLst>
              <a:ext uri="{FF2B5EF4-FFF2-40B4-BE49-F238E27FC236}">
                <a16:creationId xmlns:a16="http://schemas.microsoft.com/office/drawing/2014/main" id="{212340EB-92B0-C791-B71B-BF2609D40451}"/>
              </a:ext>
            </a:extLst>
          </p:cNvPr>
          <p:cNvSpPr>
            <a:spLocks noGrp="1"/>
          </p:cNvSpPr>
          <p:nvPr>
            <p:ph type="body" sz="half" idx="19"/>
          </p:nvPr>
        </p:nvSpPr>
        <p:spPr>
          <a:xfrm>
            <a:off x="1440997" y="5817274"/>
            <a:ext cx="10105151" cy="1389152"/>
          </a:xfrm>
        </p:spPr>
        <p:txBody>
          <a:bodyPr>
            <a:normAutofit lnSpcReduction="10000"/>
          </a:bodyPr>
          <a:lstStyle/>
          <a:p>
            <a:r>
              <a:rPr lang="en-US" sz="2250" dirty="0">
                <a:latin typeface="Kollektif" panose="020B0604020202020204" charset="0"/>
                <a:ea typeface="Cambria" panose="02040503050406030204" pitchFamily="18" charset="0"/>
              </a:rPr>
              <a:t>Secure a domain name that reflects the bookstore's brand and is easy to remember. Develop a visually appealing and user-friendly website displaying the offerings, events, and literary community. Integrate social media links prominently to encourage cross-platform engagement.</a:t>
            </a:r>
          </a:p>
        </p:txBody>
      </p:sp>
      <p:sp>
        <p:nvSpPr>
          <p:cNvPr id="5" name="Text Placeholder 4">
            <a:extLst>
              <a:ext uri="{FF2B5EF4-FFF2-40B4-BE49-F238E27FC236}">
                <a16:creationId xmlns:a16="http://schemas.microsoft.com/office/drawing/2014/main" id="{69E510FC-3455-CE03-9C35-3E3C2684BBA4}"/>
              </a:ext>
            </a:extLst>
          </p:cNvPr>
          <p:cNvSpPr>
            <a:spLocks noGrp="1"/>
          </p:cNvSpPr>
          <p:nvPr>
            <p:ph type="body" idx="20"/>
          </p:nvPr>
        </p:nvSpPr>
        <p:spPr>
          <a:xfrm>
            <a:off x="1440998" y="7364816"/>
            <a:ext cx="9757278" cy="872988"/>
          </a:xfrm>
        </p:spPr>
        <p:txBody>
          <a:bodyPr anchor="b">
            <a:normAutofit/>
          </a:bodyPr>
          <a:lstStyle/>
          <a:p>
            <a:r>
              <a:rPr lang="en-US" sz="4400" dirty="0">
                <a:solidFill>
                  <a:srgbClr val="F383B7"/>
                </a:solidFill>
                <a:latin typeface="Lilita One" panose="020B0604020202020204" charset="0"/>
                <a:ea typeface="Cambria" panose="02040503050406030204" pitchFamily="18" charset="0"/>
              </a:rPr>
              <a:t>Visual Appeal</a:t>
            </a:r>
          </a:p>
        </p:txBody>
      </p:sp>
      <p:sp>
        <p:nvSpPr>
          <p:cNvPr id="6" name="Text Placeholder 5">
            <a:extLst>
              <a:ext uri="{FF2B5EF4-FFF2-40B4-BE49-F238E27FC236}">
                <a16:creationId xmlns:a16="http://schemas.microsoft.com/office/drawing/2014/main" id="{83D954EF-ECD9-5C79-2120-A044DF45EDF6}"/>
              </a:ext>
            </a:extLst>
          </p:cNvPr>
          <p:cNvSpPr>
            <a:spLocks noGrp="1"/>
          </p:cNvSpPr>
          <p:nvPr>
            <p:ph type="body" sz="half" idx="21"/>
          </p:nvPr>
        </p:nvSpPr>
        <p:spPr>
          <a:xfrm>
            <a:off x="1440998" y="8237804"/>
            <a:ext cx="9757277" cy="1298450"/>
          </a:xfrm>
        </p:spPr>
        <p:txBody>
          <a:bodyPr>
            <a:noAutofit/>
          </a:bodyPr>
          <a:lstStyle/>
          <a:p>
            <a:r>
              <a:rPr lang="en-US" sz="2250" dirty="0">
                <a:latin typeface="Kollektif" panose="020B0604020202020204" charset="0"/>
                <a:ea typeface="Cambria" panose="02040503050406030204" pitchFamily="18" charset="0"/>
              </a:rPr>
              <a:t>Create a website with an attractive design and user-friendly interface. Showcase the bookstore's products, events, and community in a visually appealing manner. Incorporate high-quality images and graphics to enhance user experience</a:t>
            </a:r>
            <a:r>
              <a:rPr lang="en-US" sz="2250" dirty="0">
                <a:latin typeface="Cambria" panose="02040503050406030204" pitchFamily="18" charset="0"/>
                <a:ea typeface="Cambria" panose="02040503050406030204" pitchFamily="18" charset="0"/>
              </a:rPr>
              <a:t>.</a:t>
            </a:r>
          </a:p>
        </p:txBody>
      </p:sp>
      <p:sp>
        <p:nvSpPr>
          <p:cNvPr id="9" name="Freeform 3">
            <a:extLst>
              <a:ext uri="{FF2B5EF4-FFF2-40B4-BE49-F238E27FC236}">
                <a16:creationId xmlns:a16="http://schemas.microsoft.com/office/drawing/2014/main" id="{5D8AF5C8-05C0-59E0-D378-DEF22F37DE7D}"/>
              </a:ext>
            </a:extLst>
          </p:cNvPr>
          <p:cNvSpPr/>
          <p:nvPr/>
        </p:nvSpPr>
        <p:spPr>
          <a:xfrm>
            <a:off x="-29543" y="112288"/>
            <a:ext cx="2941081" cy="2375245"/>
          </a:xfrm>
          <a:custGeom>
            <a:avLst/>
            <a:gdLst/>
            <a:ahLst/>
            <a:cxnLst/>
            <a:rect l="l" t="t" r="r" b="b"/>
            <a:pathLst>
              <a:path w="1131382" h="1285662">
                <a:moveTo>
                  <a:pt x="0" y="0"/>
                </a:moveTo>
                <a:lnTo>
                  <a:pt x="1131382" y="0"/>
                </a:lnTo>
                <a:lnTo>
                  <a:pt x="1131382" y="1285662"/>
                </a:lnTo>
                <a:lnTo>
                  <a:pt x="0" y="1285662"/>
                </a:lnTo>
                <a:lnTo>
                  <a:pt x="0" y="0"/>
                </a:lnTo>
                <a:close/>
              </a:path>
            </a:pathLst>
          </a:custGeom>
          <a:blipFill>
            <a:blip r:embed="rId4"/>
            <a:stretch>
              <a:fillRect/>
            </a:stretch>
          </a:blipFill>
        </p:spPr>
      </p:sp>
      <p:sp>
        <p:nvSpPr>
          <p:cNvPr id="2" name="Title 1">
            <a:extLst>
              <a:ext uri="{FF2B5EF4-FFF2-40B4-BE49-F238E27FC236}">
                <a16:creationId xmlns:a16="http://schemas.microsoft.com/office/drawing/2014/main" id="{EB2D2C93-71E9-9B4A-6F12-ABE5B8BD041E}"/>
              </a:ext>
            </a:extLst>
          </p:cNvPr>
          <p:cNvSpPr>
            <a:spLocks noGrp="1"/>
          </p:cNvSpPr>
          <p:nvPr>
            <p:ph type="title"/>
          </p:nvPr>
        </p:nvSpPr>
        <p:spPr>
          <a:xfrm>
            <a:off x="914400" y="545306"/>
            <a:ext cx="16459200" cy="1845728"/>
          </a:xfrm>
        </p:spPr>
        <p:txBody>
          <a:bodyPr anchor="ctr">
            <a:normAutofit/>
          </a:bodyPr>
          <a:lstStyle/>
          <a:p>
            <a:r>
              <a:rPr lang="en-US" sz="6000" dirty="0">
                <a:solidFill>
                  <a:schemeClr val="tx2">
                    <a:lumMod val="60000"/>
                    <a:lumOff val="40000"/>
                  </a:schemeClr>
                </a:solidFill>
                <a:latin typeface="Lilita One" panose="020B0604020202020204" charset="0"/>
                <a:ea typeface="Cambria" panose="02040503050406030204" pitchFamily="18" charset="0"/>
              </a:rPr>
              <a:t>Establish a Strong Domain and Online Presence</a:t>
            </a:r>
          </a:p>
        </p:txBody>
      </p:sp>
    </p:spTree>
    <p:extLst>
      <p:ext uri="{BB962C8B-B14F-4D97-AF65-F5344CB8AC3E}">
        <p14:creationId xmlns:p14="http://schemas.microsoft.com/office/powerpoint/2010/main" val="1003135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09EFD-DF2F-F222-225F-E289115316E8}"/>
              </a:ext>
            </a:extLst>
          </p:cNvPr>
          <p:cNvSpPr>
            <a:spLocks noGrp="1"/>
          </p:cNvSpPr>
          <p:nvPr>
            <p:ph type="title"/>
          </p:nvPr>
        </p:nvSpPr>
        <p:spPr/>
        <p:txBody>
          <a:bodyPr/>
          <a:lstStyle/>
          <a:p>
            <a:r>
              <a:rPr lang="en-US" sz="6000" dirty="0">
                <a:solidFill>
                  <a:schemeClr val="tx2">
                    <a:lumMod val="60000"/>
                    <a:lumOff val="40000"/>
                  </a:schemeClr>
                </a:solidFill>
                <a:latin typeface="Lilita One" panose="020B0604020202020204" charset="0"/>
                <a:ea typeface="Cambria" panose="02040503050406030204" pitchFamily="18" charset="0"/>
              </a:rPr>
              <a:t>Create a Content Calendar and Editorial Plan</a:t>
            </a:r>
          </a:p>
        </p:txBody>
      </p:sp>
      <p:sp>
        <p:nvSpPr>
          <p:cNvPr id="3" name="Text Placeholder 2">
            <a:extLst>
              <a:ext uri="{FF2B5EF4-FFF2-40B4-BE49-F238E27FC236}">
                <a16:creationId xmlns:a16="http://schemas.microsoft.com/office/drawing/2014/main" id="{DAC12ACF-9514-101E-6976-A929B34EED69}"/>
              </a:ext>
            </a:extLst>
          </p:cNvPr>
          <p:cNvSpPr>
            <a:spLocks noGrp="1"/>
          </p:cNvSpPr>
          <p:nvPr>
            <p:ph type="body" idx="18"/>
          </p:nvPr>
        </p:nvSpPr>
        <p:spPr>
          <a:xfrm>
            <a:off x="6590945" y="3723662"/>
            <a:ext cx="5178294" cy="890760"/>
          </a:xfrm>
        </p:spPr>
        <p:txBody>
          <a:bodyPr/>
          <a:lstStyle/>
          <a:p>
            <a:r>
              <a:rPr lang="en-US" sz="4400" dirty="0">
                <a:solidFill>
                  <a:schemeClr val="accent2">
                    <a:lumMod val="60000"/>
                    <a:lumOff val="40000"/>
                  </a:schemeClr>
                </a:solidFill>
                <a:latin typeface="Lilita One" panose="020B0604020202020204" charset="0"/>
                <a:ea typeface="Cambria" panose="02040503050406030204" pitchFamily="18" charset="0"/>
              </a:rPr>
              <a:t>Consistent Posting Schedule</a:t>
            </a:r>
          </a:p>
        </p:txBody>
      </p:sp>
      <p:sp>
        <p:nvSpPr>
          <p:cNvPr id="4" name="Text Placeholder 3">
            <a:extLst>
              <a:ext uri="{FF2B5EF4-FFF2-40B4-BE49-F238E27FC236}">
                <a16:creationId xmlns:a16="http://schemas.microsoft.com/office/drawing/2014/main" id="{0B506241-8A78-944C-49D3-B9436D8E2F53}"/>
              </a:ext>
            </a:extLst>
          </p:cNvPr>
          <p:cNvSpPr>
            <a:spLocks noGrp="1"/>
          </p:cNvSpPr>
          <p:nvPr>
            <p:ph type="body" sz="half" idx="19"/>
          </p:nvPr>
        </p:nvSpPr>
        <p:spPr>
          <a:xfrm>
            <a:off x="6554853" y="4810895"/>
            <a:ext cx="5178291" cy="4082384"/>
          </a:xfrm>
        </p:spPr>
        <p:txBody>
          <a:bodyPr/>
          <a:lstStyle/>
          <a:p>
            <a:r>
              <a:rPr lang="en-US" dirty="0">
                <a:latin typeface="Kollektif" panose="020B0604020202020204" charset="0"/>
                <a:ea typeface="Cambria" panose="02040503050406030204" pitchFamily="18" charset="0"/>
              </a:rPr>
              <a:t>Develop a content calendar outlining a consistent posting schedule across social media platforms. Plan diverse content types such as book reviews, author interviews, literary trivia, and behind-the-scenes glimpses into the bookstore.</a:t>
            </a:r>
          </a:p>
        </p:txBody>
      </p:sp>
      <p:sp>
        <p:nvSpPr>
          <p:cNvPr id="5" name="Text Placeholder 4">
            <a:extLst>
              <a:ext uri="{FF2B5EF4-FFF2-40B4-BE49-F238E27FC236}">
                <a16:creationId xmlns:a16="http://schemas.microsoft.com/office/drawing/2014/main" id="{EC1C4C73-903C-8E26-EBFC-F648E8BD8ADB}"/>
              </a:ext>
            </a:extLst>
          </p:cNvPr>
          <p:cNvSpPr>
            <a:spLocks noGrp="1"/>
          </p:cNvSpPr>
          <p:nvPr>
            <p:ph type="body" idx="21"/>
          </p:nvPr>
        </p:nvSpPr>
        <p:spPr/>
        <p:txBody>
          <a:bodyPr/>
          <a:lstStyle/>
          <a:p>
            <a:r>
              <a:rPr lang="en-US" sz="4400" dirty="0">
                <a:solidFill>
                  <a:schemeClr val="accent2">
                    <a:lumMod val="60000"/>
                    <a:lumOff val="40000"/>
                  </a:schemeClr>
                </a:solidFill>
                <a:latin typeface="Lilita One" panose="020B0604020202020204" charset="0"/>
                <a:ea typeface="Cambria" panose="02040503050406030204" pitchFamily="18" charset="0"/>
              </a:rPr>
              <a:t>Engaging Content</a:t>
            </a:r>
          </a:p>
        </p:txBody>
      </p:sp>
      <p:sp>
        <p:nvSpPr>
          <p:cNvPr id="6" name="Text Placeholder 5">
            <a:extLst>
              <a:ext uri="{FF2B5EF4-FFF2-40B4-BE49-F238E27FC236}">
                <a16:creationId xmlns:a16="http://schemas.microsoft.com/office/drawing/2014/main" id="{7ABC5CC3-4BA8-D96C-3044-EC5DBAEDB5D2}"/>
              </a:ext>
            </a:extLst>
          </p:cNvPr>
          <p:cNvSpPr>
            <a:spLocks noGrp="1"/>
          </p:cNvSpPr>
          <p:nvPr>
            <p:ph type="body" sz="half" idx="22"/>
          </p:nvPr>
        </p:nvSpPr>
        <p:spPr>
          <a:xfrm>
            <a:off x="11966708" y="4810895"/>
            <a:ext cx="5178291" cy="4613325"/>
          </a:xfrm>
        </p:spPr>
        <p:txBody>
          <a:bodyPr/>
          <a:lstStyle/>
          <a:p>
            <a:r>
              <a:rPr lang="en-US" dirty="0">
                <a:latin typeface="Kollektif" panose="020B0604020202020204" charset="0"/>
                <a:ea typeface="Cambria" panose="02040503050406030204" pitchFamily="18" charset="0"/>
              </a:rPr>
              <a:t>Plan engaging content that resonates with the target audience. Incorporate relevant hashtags, user-generated content, and influencer collaborations to increase reach and engagement. Vary content types to maintain audience interest and interaction.</a:t>
            </a:r>
          </a:p>
        </p:txBody>
      </p:sp>
      <p:sp>
        <p:nvSpPr>
          <p:cNvPr id="7" name="Text Placeholder 6">
            <a:extLst>
              <a:ext uri="{FF2B5EF4-FFF2-40B4-BE49-F238E27FC236}">
                <a16:creationId xmlns:a16="http://schemas.microsoft.com/office/drawing/2014/main" id="{1F9090A3-639D-9FE8-1957-CF12C906C91B}"/>
              </a:ext>
            </a:extLst>
          </p:cNvPr>
          <p:cNvSpPr>
            <a:spLocks noGrp="1"/>
          </p:cNvSpPr>
          <p:nvPr>
            <p:ph type="body" idx="24"/>
          </p:nvPr>
        </p:nvSpPr>
        <p:spPr/>
        <p:txBody>
          <a:bodyPr/>
          <a:lstStyle/>
          <a:p>
            <a:r>
              <a:rPr lang="en-US" sz="4400" dirty="0">
                <a:solidFill>
                  <a:schemeClr val="accent2">
                    <a:lumMod val="60000"/>
                    <a:lumOff val="40000"/>
                  </a:schemeClr>
                </a:solidFill>
                <a:latin typeface="Lilita One" panose="020B0604020202020204" charset="0"/>
                <a:ea typeface="Cambria" panose="02040503050406030204" pitchFamily="18" charset="0"/>
              </a:rPr>
              <a:t>Strategic Planning</a:t>
            </a:r>
          </a:p>
        </p:txBody>
      </p:sp>
      <p:sp>
        <p:nvSpPr>
          <p:cNvPr id="8" name="Text Placeholder 7">
            <a:extLst>
              <a:ext uri="{FF2B5EF4-FFF2-40B4-BE49-F238E27FC236}">
                <a16:creationId xmlns:a16="http://schemas.microsoft.com/office/drawing/2014/main" id="{70F96283-EFEC-A972-1BFD-782F38C6C5CD}"/>
              </a:ext>
            </a:extLst>
          </p:cNvPr>
          <p:cNvSpPr>
            <a:spLocks noGrp="1"/>
          </p:cNvSpPr>
          <p:nvPr>
            <p:ph type="body" sz="half" idx="25"/>
          </p:nvPr>
        </p:nvSpPr>
        <p:spPr>
          <a:xfrm>
            <a:off x="1142999" y="4810895"/>
            <a:ext cx="5178291" cy="3507197"/>
          </a:xfrm>
        </p:spPr>
        <p:txBody>
          <a:bodyPr/>
          <a:lstStyle/>
          <a:p>
            <a:r>
              <a:rPr lang="en-US" dirty="0">
                <a:latin typeface="Kollektif" panose="020B0604020202020204" charset="0"/>
                <a:ea typeface="Cambria" panose="02040503050406030204" pitchFamily="18" charset="0"/>
              </a:rPr>
              <a:t>Strategically plan content to align with bookstore events, book launches, and trending literary topics. Ensure the content calendar allows flexibility for timely and relevant posts while maintaining a consistent brand voice and image.</a:t>
            </a:r>
          </a:p>
        </p:txBody>
      </p:sp>
      <p:sp>
        <p:nvSpPr>
          <p:cNvPr id="9" name="Freeform 19">
            <a:extLst>
              <a:ext uri="{FF2B5EF4-FFF2-40B4-BE49-F238E27FC236}">
                <a16:creationId xmlns:a16="http://schemas.microsoft.com/office/drawing/2014/main" id="{9FDB7D1C-BC55-0CB5-1DFC-257596564770}"/>
              </a:ext>
            </a:extLst>
          </p:cNvPr>
          <p:cNvSpPr/>
          <p:nvPr/>
        </p:nvSpPr>
        <p:spPr>
          <a:xfrm flipH="1">
            <a:off x="14852626" y="6852087"/>
            <a:ext cx="4584746" cy="3507197"/>
          </a:xfrm>
          <a:custGeom>
            <a:avLst/>
            <a:gdLst/>
            <a:ahLst/>
            <a:cxnLst/>
            <a:rect l="l" t="t" r="r" b="b"/>
            <a:pathLst>
              <a:path w="1392310" h="1521650">
                <a:moveTo>
                  <a:pt x="1392309" y="0"/>
                </a:moveTo>
                <a:lnTo>
                  <a:pt x="0" y="0"/>
                </a:lnTo>
                <a:lnTo>
                  <a:pt x="0" y="1521649"/>
                </a:lnTo>
                <a:lnTo>
                  <a:pt x="1392309" y="1521649"/>
                </a:lnTo>
                <a:lnTo>
                  <a:pt x="1392309" y="0"/>
                </a:lnTo>
                <a:close/>
              </a:path>
            </a:pathLst>
          </a:custGeom>
          <a:blipFill>
            <a:blip r:embed="rId2"/>
            <a:stretch>
              <a:fillRect/>
            </a:stretch>
          </a:blipFill>
        </p:spPr>
      </p:sp>
      <p:sp>
        <p:nvSpPr>
          <p:cNvPr id="10" name="Freeform 10">
            <a:extLst>
              <a:ext uri="{FF2B5EF4-FFF2-40B4-BE49-F238E27FC236}">
                <a16:creationId xmlns:a16="http://schemas.microsoft.com/office/drawing/2014/main" id="{86AEAEEA-6F72-8C70-3E7F-B2F5A9204834}"/>
              </a:ext>
            </a:extLst>
          </p:cNvPr>
          <p:cNvSpPr/>
          <p:nvPr/>
        </p:nvSpPr>
        <p:spPr>
          <a:xfrm>
            <a:off x="301838" y="1088116"/>
            <a:ext cx="1225123" cy="1082563"/>
          </a:xfrm>
          <a:custGeom>
            <a:avLst/>
            <a:gdLst/>
            <a:ahLst/>
            <a:cxnLst/>
            <a:rect l="l" t="t" r="r" b="b"/>
            <a:pathLst>
              <a:path w="1225123" h="1082563">
                <a:moveTo>
                  <a:pt x="0" y="0"/>
                </a:moveTo>
                <a:lnTo>
                  <a:pt x="1225123" y="0"/>
                </a:lnTo>
                <a:lnTo>
                  <a:pt x="1225123" y="1082563"/>
                </a:lnTo>
                <a:lnTo>
                  <a:pt x="0" y="10825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8">
            <a:extLst>
              <a:ext uri="{FF2B5EF4-FFF2-40B4-BE49-F238E27FC236}">
                <a16:creationId xmlns:a16="http://schemas.microsoft.com/office/drawing/2014/main" id="{B9F95796-CA4C-7EB2-3F6D-FB130AAD2BA8}"/>
              </a:ext>
            </a:extLst>
          </p:cNvPr>
          <p:cNvGrpSpPr>
            <a:grpSpLocks noChangeAspect="1"/>
          </p:cNvGrpSpPr>
          <p:nvPr/>
        </p:nvGrpSpPr>
        <p:grpSpPr>
          <a:xfrm>
            <a:off x="2797684" y="7357421"/>
            <a:ext cx="2929591" cy="2929579"/>
            <a:chOff x="0" y="0"/>
            <a:chExt cx="6350000" cy="6349975"/>
          </a:xfrm>
        </p:grpSpPr>
        <p:sp>
          <p:nvSpPr>
            <p:cNvPr id="12" name="Freeform 19">
              <a:extLst>
                <a:ext uri="{FF2B5EF4-FFF2-40B4-BE49-F238E27FC236}">
                  <a16:creationId xmlns:a16="http://schemas.microsoft.com/office/drawing/2014/main" id="{F31E3FDB-A3C2-E60E-55B7-EF481B65842D}"/>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471" r="-25471"/>
              </a:stretch>
            </a:blipFill>
          </p:spPr>
        </p:sp>
      </p:grpSp>
    </p:spTree>
    <p:extLst>
      <p:ext uri="{BB962C8B-B14F-4D97-AF65-F5344CB8AC3E}">
        <p14:creationId xmlns:p14="http://schemas.microsoft.com/office/powerpoint/2010/main" val="2774210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D618-EA00-17FC-CF51-B0EDE24312B9}"/>
              </a:ext>
            </a:extLst>
          </p:cNvPr>
          <p:cNvSpPr>
            <a:spLocks noGrp="1"/>
          </p:cNvSpPr>
          <p:nvPr>
            <p:ph type="title"/>
          </p:nvPr>
        </p:nvSpPr>
        <p:spPr/>
        <p:txBody>
          <a:bodyPr/>
          <a:lstStyle/>
          <a:p>
            <a:r>
              <a:rPr lang="en-US" sz="6000" dirty="0">
                <a:solidFill>
                  <a:schemeClr val="tx2">
                    <a:lumMod val="60000"/>
                    <a:lumOff val="40000"/>
                  </a:schemeClr>
                </a:solidFill>
                <a:latin typeface="Lilita One" panose="020B0604020202020204" charset="0"/>
                <a:ea typeface="Cambria" panose="02040503050406030204" pitchFamily="18" charset="0"/>
              </a:rPr>
              <a:t>Utilize Facebook for Community Building</a:t>
            </a:r>
          </a:p>
        </p:txBody>
      </p:sp>
      <p:sp>
        <p:nvSpPr>
          <p:cNvPr id="3" name="Text Placeholder 2">
            <a:extLst>
              <a:ext uri="{FF2B5EF4-FFF2-40B4-BE49-F238E27FC236}">
                <a16:creationId xmlns:a16="http://schemas.microsoft.com/office/drawing/2014/main" id="{B664ED91-3D5E-4006-16C5-DF7BA6C0A1D0}"/>
              </a:ext>
            </a:extLst>
          </p:cNvPr>
          <p:cNvSpPr>
            <a:spLocks noGrp="1"/>
          </p:cNvSpPr>
          <p:nvPr>
            <p:ph type="body" idx="1"/>
          </p:nvPr>
        </p:nvSpPr>
        <p:spPr/>
        <p:txBody>
          <a:bodyPr/>
          <a:lstStyle/>
          <a:p>
            <a:r>
              <a:rPr lang="en-US" sz="4000" dirty="0">
                <a:solidFill>
                  <a:srgbClr val="FF5D57"/>
                </a:solidFill>
                <a:latin typeface="Lilita One" panose="020B0604020202020204" charset="0"/>
                <a:ea typeface="Cambria" panose="02040503050406030204" pitchFamily="18" charset="0"/>
              </a:rPr>
              <a:t>Showcasing Store Personality</a:t>
            </a:r>
          </a:p>
        </p:txBody>
      </p:sp>
      <p:sp>
        <p:nvSpPr>
          <p:cNvPr id="4" name="Text Placeholder 3">
            <a:extLst>
              <a:ext uri="{FF2B5EF4-FFF2-40B4-BE49-F238E27FC236}">
                <a16:creationId xmlns:a16="http://schemas.microsoft.com/office/drawing/2014/main" id="{44DCFA69-927C-24DA-BFAD-D28613FA9DC3}"/>
              </a:ext>
            </a:extLst>
          </p:cNvPr>
          <p:cNvSpPr>
            <a:spLocks noGrp="1"/>
          </p:cNvSpPr>
          <p:nvPr>
            <p:ph type="body" sz="half" idx="2"/>
          </p:nvPr>
        </p:nvSpPr>
        <p:spPr/>
        <p:txBody>
          <a:bodyPr/>
          <a:lstStyle/>
          <a:p>
            <a:r>
              <a:rPr lang="en-US" dirty="0">
                <a:latin typeface="Kollektif" panose="020B0604020202020204" charset="0"/>
                <a:ea typeface="Cambria" panose="02040503050406030204" pitchFamily="18" charset="0"/>
              </a:rPr>
              <a:t>Create a Facebook page that showcases the unique personality of the bookstore and fosters a sense of community. Regularly share updates on events, book launches, author visits, and reading clubs to engage the audience.</a:t>
            </a:r>
          </a:p>
        </p:txBody>
      </p:sp>
      <p:sp>
        <p:nvSpPr>
          <p:cNvPr id="6" name="Text Placeholder 5">
            <a:extLst>
              <a:ext uri="{FF2B5EF4-FFF2-40B4-BE49-F238E27FC236}">
                <a16:creationId xmlns:a16="http://schemas.microsoft.com/office/drawing/2014/main" id="{4B9BA624-73CD-5C1A-4F00-DC1388376534}"/>
              </a:ext>
            </a:extLst>
          </p:cNvPr>
          <p:cNvSpPr>
            <a:spLocks noGrp="1"/>
          </p:cNvSpPr>
          <p:nvPr>
            <p:ph type="body" idx="18"/>
          </p:nvPr>
        </p:nvSpPr>
        <p:spPr>
          <a:xfrm>
            <a:off x="1440998" y="4600983"/>
            <a:ext cx="10105152" cy="933969"/>
          </a:xfrm>
        </p:spPr>
        <p:txBody>
          <a:bodyPr/>
          <a:lstStyle/>
          <a:p>
            <a:r>
              <a:rPr lang="en-US" sz="4000" dirty="0">
                <a:solidFill>
                  <a:srgbClr val="FF5D57"/>
                </a:solidFill>
                <a:latin typeface="Lilita One" panose="020B0604020202020204" charset="0"/>
                <a:ea typeface="Cambria" panose="02040503050406030204" pitchFamily="18" charset="0"/>
                <a:cs typeface="+mn-cs"/>
              </a:rPr>
              <a:t>Interactive Content</a:t>
            </a:r>
          </a:p>
        </p:txBody>
      </p:sp>
      <p:sp>
        <p:nvSpPr>
          <p:cNvPr id="7" name="Text Placeholder 6">
            <a:extLst>
              <a:ext uri="{FF2B5EF4-FFF2-40B4-BE49-F238E27FC236}">
                <a16:creationId xmlns:a16="http://schemas.microsoft.com/office/drawing/2014/main" id="{CCEFA248-BE49-14F7-B98A-4C19E6CFFF43}"/>
              </a:ext>
            </a:extLst>
          </p:cNvPr>
          <p:cNvSpPr>
            <a:spLocks noGrp="1"/>
          </p:cNvSpPr>
          <p:nvPr>
            <p:ph type="body" sz="half" idx="19"/>
          </p:nvPr>
        </p:nvSpPr>
        <p:spPr>
          <a:xfrm>
            <a:off x="1441000" y="5607001"/>
            <a:ext cx="10105151" cy="1389152"/>
          </a:xfrm>
        </p:spPr>
        <p:txBody>
          <a:bodyPr/>
          <a:lstStyle/>
          <a:p>
            <a:r>
              <a:rPr lang="en-US" dirty="0">
                <a:latin typeface="Kollektif" panose="020B0604020202020204" charset="0"/>
                <a:ea typeface="Cambria" panose="02040503050406030204" pitchFamily="18" charset="0"/>
              </a:rPr>
              <a:t>Encourage discussions and interactions by posting thought-provoking questions, polls, and book-related content that resonates with the target audience. Engage with followers through comments and messages to build a strong community presence.</a:t>
            </a:r>
          </a:p>
        </p:txBody>
      </p:sp>
      <p:sp>
        <p:nvSpPr>
          <p:cNvPr id="8" name="Text Placeholder 7">
            <a:extLst>
              <a:ext uri="{FF2B5EF4-FFF2-40B4-BE49-F238E27FC236}">
                <a16:creationId xmlns:a16="http://schemas.microsoft.com/office/drawing/2014/main" id="{B0D15E5E-B44F-DE87-C53C-0F209CDA6195}"/>
              </a:ext>
            </a:extLst>
          </p:cNvPr>
          <p:cNvSpPr>
            <a:spLocks noGrp="1"/>
          </p:cNvSpPr>
          <p:nvPr>
            <p:ph type="body" idx="20"/>
          </p:nvPr>
        </p:nvSpPr>
        <p:spPr>
          <a:xfrm>
            <a:off x="1440998" y="7170981"/>
            <a:ext cx="9757278" cy="872988"/>
          </a:xfrm>
        </p:spPr>
        <p:txBody>
          <a:bodyPr/>
          <a:lstStyle/>
          <a:p>
            <a:r>
              <a:rPr lang="en-US" sz="4000" dirty="0">
                <a:solidFill>
                  <a:srgbClr val="FF5D57"/>
                </a:solidFill>
                <a:latin typeface="Lilita One" panose="020B0604020202020204" charset="0"/>
                <a:ea typeface="Cambria" panose="02040503050406030204" pitchFamily="18" charset="0"/>
              </a:rPr>
              <a:t>Targeted Promotion</a:t>
            </a:r>
          </a:p>
        </p:txBody>
      </p:sp>
      <p:sp>
        <p:nvSpPr>
          <p:cNvPr id="9" name="Text Placeholder 8">
            <a:extLst>
              <a:ext uri="{FF2B5EF4-FFF2-40B4-BE49-F238E27FC236}">
                <a16:creationId xmlns:a16="http://schemas.microsoft.com/office/drawing/2014/main" id="{E679BA9C-152E-4FAC-0F06-7C6C0DF4CD4B}"/>
              </a:ext>
            </a:extLst>
          </p:cNvPr>
          <p:cNvSpPr>
            <a:spLocks noGrp="1"/>
          </p:cNvSpPr>
          <p:nvPr>
            <p:ph type="body" sz="half" idx="21"/>
          </p:nvPr>
        </p:nvSpPr>
        <p:spPr>
          <a:xfrm>
            <a:off x="1440998" y="8180653"/>
            <a:ext cx="9757277" cy="1298450"/>
          </a:xfrm>
        </p:spPr>
        <p:txBody>
          <a:bodyPr/>
          <a:lstStyle/>
          <a:p>
            <a:r>
              <a:rPr lang="en-US" dirty="0">
                <a:latin typeface="Kollektif" panose="020B0604020202020204" charset="0"/>
                <a:ea typeface="Cambria" panose="02040503050406030204" pitchFamily="18" charset="0"/>
              </a:rPr>
              <a:t>Run targeted Facebook ads to promote special offers, events, or new book releases to a relevant local or interest-based audience. Utilize Facebook's ad targeting features to reach potential customers and drive traffic to the store.</a:t>
            </a:r>
          </a:p>
        </p:txBody>
      </p:sp>
      <p:pic>
        <p:nvPicPr>
          <p:cNvPr id="21" name="Picture Placeholder 20" descr="A blue and white logo with arrows&#10;&#10;Description automatically generated">
            <a:extLst>
              <a:ext uri="{FF2B5EF4-FFF2-40B4-BE49-F238E27FC236}">
                <a16:creationId xmlns:a16="http://schemas.microsoft.com/office/drawing/2014/main" id="{8FD99BAE-2608-1C31-8117-F054CEB92EA3}"/>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8567" t="-82" r="4228"/>
          <a:stretch/>
        </p:blipFill>
        <p:spPr>
          <a:xfrm>
            <a:off x="12069334" y="1778906"/>
            <a:ext cx="4777668" cy="3434206"/>
          </a:xfrm>
        </p:spPr>
      </p:pic>
      <p:sp>
        <p:nvSpPr>
          <p:cNvPr id="5" name="Freeform 10">
            <a:extLst>
              <a:ext uri="{FF2B5EF4-FFF2-40B4-BE49-F238E27FC236}">
                <a16:creationId xmlns:a16="http://schemas.microsoft.com/office/drawing/2014/main" id="{D34022AF-DE1E-6B03-E812-7BBC31828F71}"/>
              </a:ext>
            </a:extLst>
          </p:cNvPr>
          <p:cNvSpPr/>
          <p:nvPr/>
        </p:nvSpPr>
        <p:spPr>
          <a:xfrm>
            <a:off x="14478000" y="5532947"/>
            <a:ext cx="3583216" cy="4622303"/>
          </a:xfrm>
          <a:custGeom>
            <a:avLst/>
            <a:gdLst/>
            <a:ahLst/>
            <a:cxnLst/>
            <a:rect l="l" t="t" r="r" b="b"/>
            <a:pathLst>
              <a:path w="1333098" h="1832437">
                <a:moveTo>
                  <a:pt x="0" y="0"/>
                </a:moveTo>
                <a:lnTo>
                  <a:pt x="1333098" y="0"/>
                </a:lnTo>
                <a:lnTo>
                  <a:pt x="1333098" y="1832437"/>
                </a:lnTo>
                <a:lnTo>
                  <a:pt x="0" y="1832437"/>
                </a:lnTo>
                <a:lnTo>
                  <a:pt x="0" y="0"/>
                </a:lnTo>
                <a:close/>
              </a:path>
            </a:pathLst>
          </a:custGeom>
          <a:blipFill>
            <a:blip r:embed="rId4"/>
            <a:stretch>
              <a:fillRect/>
            </a:stretch>
          </a:blipFill>
        </p:spPr>
      </p:sp>
      <p:sp>
        <p:nvSpPr>
          <p:cNvPr id="10" name="Freeform 21">
            <a:extLst>
              <a:ext uri="{FF2B5EF4-FFF2-40B4-BE49-F238E27FC236}">
                <a16:creationId xmlns:a16="http://schemas.microsoft.com/office/drawing/2014/main" id="{428C5620-6278-8409-CD19-10DE56878C39}"/>
              </a:ext>
            </a:extLst>
          </p:cNvPr>
          <p:cNvSpPr/>
          <p:nvPr/>
        </p:nvSpPr>
        <p:spPr>
          <a:xfrm>
            <a:off x="-304800" y="-477463"/>
            <a:ext cx="2845267" cy="2676723"/>
          </a:xfrm>
          <a:custGeom>
            <a:avLst/>
            <a:gdLst/>
            <a:ahLst/>
            <a:cxnLst/>
            <a:rect l="l" t="t" r="r" b="b"/>
            <a:pathLst>
              <a:path w="1423333" h="1248975">
                <a:moveTo>
                  <a:pt x="0" y="0"/>
                </a:moveTo>
                <a:lnTo>
                  <a:pt x="1423333" y="0"/>
                </a:lnTo>
                <a:lnTo>
                  <a:pt x="1423333" y="1248974"/>
                </a:lnTo>
                <a:lnTo>
                  <a:pt x="0" y="1248974"/>
                </a:lnTo>
                <a:lnTo>
                  <a:pt x="0" y="0"/>
                </a:lnTo>
                <a:close/>
              </a:path>
            </a:pathLst>
          </a:custGeom>
          <a:blipFill>
            <a:blip r:embed="rId5"/>
            <a:stretch>
              <a:fillRect/>
            </a:stretch>
          </a:blipFill>
        </p:spPr>
      </p:sp>
    </p:spTree>
    <p:extLst>
      <p:ext uri="{BB962C8B-B14F-4D97-AF65-F5344CB8AC3E}">
        <p14:creationId xmlns:p14="http://schemas.microsoft.com/office/powerpoint/2010/main" val="112405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B078E-DCAD-EA04-AAC0-E0C58B96F04B}"/>
              </a:ext>
            </a:extLst>
          </p:cNvPr>
          <p:cNvSpPr>
            <a:spLocks noGrp="1"/>
          </p:cNvSpPr>
          <p:nvPr>
            <p:ph type="title"/>
          </p:nvPr>
        </p:nvSpPr>
        <p:spPr/>
        <p:txBody>
          <a:bodyPr/>
          <a:lstStyle/>
          <a:p>
            <a:r>
              <a:rPr lang="en-US" sz="6000" dirty="0">
                <a:solidFill>
                  <a:schemeClr val="tx2">
                    <a:lumMod val="60000"/>
                    <a:lumOff val="40000"/>
                  </a:schemeClr>
                </a:solidFill>
                <a:latin typeface="Lilita One" panose="020B0604020202020204" charset="0"/>
                <a:ea typeface="Cambria" panose="02040503050406030204" pitchFamily="18" charset="0"/>
              </a:rPr>
              <a:t>Utilize Instagram for Visual Storytelling</a:t>
            </a:r>
          </a:p>
        </p:txBody>
      </p:sp>
      <p:sp>
        <p:nvSpPr>
          <p:cNvPr id="3" name="Text Placeholder 2">
            <a:extLst>
              <a:ext uri="{FF2B5EF4-FFF2-40B4-BE49-F238E27FC236}">
                <a16:creationId xmlns:a16="http://schemas.microsoft.com/office/drawing/2014/main" id="{09FBCFBB-9A09-3ADF-1B68-966CEE2E1D4D}"/>
              </a:ext>
            </a:extLst>
          </p:cNvPr>
          <p:cNvSpPr>
            <a:spLocks noGrp="1"/>
          </p:cNvSpPr>
          <p:nvPr>
            <p:ph type="body" idx="1"/>
          </p:nvPr>
        </p:nvSpPr>
        <p:spPr>
          <a:xfrm>
            <a:off x="3472243" y="2781552"/>
            <a:ext cx="7736681" cy="890760"/>
          </a:xfrm>
        </p:spPr>
        <p:txBody>
          <a:bodyPr/>
          <a:lstStyle/>
          <a:p>
            <a:r>
              <a:rPr lang="en-US" sz="4000" dirty="0">
                <a:solidFill>
                  <a:srgbClr val="FFC000"/>
                </a:solidFill>
                <a:latin typeface="Lilita One" panose="020B0604020202020204" charset="0"/>
                <a:ea typeface="Cambria" panose="02040503050406030204" pitchFamily="18" charset="0"/>
              </a:rPr>
              <a:t>Aesthetic Showcase</a:t>
            </a:r>
          </a:p>
        </p:txBody>
      </p:sp>
      <p:sp>
        <p:nvSpPr>
          <p:cNvPr id="4" name="Text Placeholder 3">
            <a:extLst>
              <a:ext uri="{FF2B5EF4-FFF2-40B4-BE49-F238E27FC236}">
                <a16:creationId xmlns:a16="http://schemas.microsoft.com/office/drawing/2014/main" id="{C58F8139-3AA6-F7EB-FBCD-7DABCEC49E17}"/>
              </a:ext>
            </a:extLst>
          </p:cNvPr>
          <p:cNvSpPr>
            <a:spLocks noGrp="1"/>
          </p:cNvSpPr>
          <p:nvPr>
            <p:ph type="body" sz="half" idx="2"/>
          </p:nvPr>
        </p:nvSpPr>
        <p:spPr>
          <a:xfrm>
            <a:off x="3448182" y="3733248"/>
            <a:ext cx="7736679" cy="1324884"/>
          </a:xfrm>
        </p:spPr>
        <p:txBody>
          <a:bodyPr/>
          <a:lstStyle/>
          <a:p>
            <a:r>
              <a:rPr lang="en-US" sz="2100" dirty="0">
                <a:latin typeface="Kollektif" panose="020B0604020202020204" charset="0"/>
                <a:ea typeface="Cambria" panose="02040503050406030204" pitchFamily="18" charset="0"/>
              </a:rPr>
              <a:t>Curate a visually appealing Instagram feed that showcases the bookstore's aesthetic, ambiance, and product offerings. Share captivating images, stories behind featured books, author spotlights, and literary quotes to engage the audience.</a:t>
            </a:r>
          </a:p>
        </p:txBody>
      </p:sp>
      <p:sp>
        <p:nvSpPr>
          <p:cNvPr id="5" name="Text Placeholder 4">
            <a:extLst>
              <a:ext uri="{FF2B5EF4-FFF2-40B4-BE49-F238E27FC236}">
                <a16:creationId xmlns:a16="http://schemas.microsoft.com/office/drawing/2014/main" id="{CACD9B81-2475-EFDF-0608-09702CB7E68B}"/>
              </a:ext>
            </a:extLst>
          </p:cNvPr>
          <p:cNvSpPr>
            <a:spLocks noGrp="1"/>
          </p:cNvSpPr>
          <p:nvPr>
            <p:ph type="body" idx="18"/>
          </p:nvPr>
        </p:nvSpPr>
        <p:spPr>
          <a:xfrm>
            <a:off x="3541049" y="7600221"/>
            <a:ext cx="7736681" cy="525900"/>
          </a:xfrm>
        </p:spPr>
        <p:txBody>
          <a:bodyPr/>
          <a:lstStyle/>
          <a:p>
            <a:r>
              <a:rPr lang="en-US" sz="4000" dirty="0">
                <a:solidFill>
                  <a:srgbClr val="FFC000"/>
                </a:solidFill>
                <a:latin typeface="Lilita One" panose="020B0604020202020204" charset="0"/>
                <a:ea typeface="Cambria" panose="02040503050406030204" pitchFamily="18" charset="0"/>
              </a:rPr>
              <a:t>User-Generated Content</a:t>
            </a:r>
          </a:p>
        </p:txBody>
      </p:sp>
      <p:sp>
        <p:nvSpPr>
          <p:cNvPr id="6" name="Text Placeholder 5">
            <a:extLst>
              <a:ext uri="{FF2B5EF4-FFF2-40B4-BE49-F238E27FC236}">
                <a16:creationId xmlns:a16="http://schemas.microsoft.com/office/drawing/2014/main" id="{39ECA82A-13E3-C499-9CFC-DB6D1157EBFD}"/>
              </a:ext>
            </a:extLst>
          </p:cNvPr>
          <p:cNvSpPr>
            <a:spLocks noGrp="1"/>
          </p:cNvSpPr>
          <p:nvPr>
            <p:ph type="body" sz="half" idx="19"/>
          </p:nvPr>
        </p:nvSpPr>
        <p:spPr>
          <a:xfrm>
            <a:off x="3541048" y="8223457"/>
            <a:ext cx="7736679" cy="1324884"/>
          </a:xfrm>
        </p:spPr>
        <p:txBody>
          <a:bodyPr/>
          <a:lstStyle/>
          <a:p>
            <a:r>
              <a:rPr lang="en-US" sz="2100" dirty="0">
                <a:latin typeface="Kollektif" panose="020B0604020202020204" charset="0"/>
                <a:ea typeface="Cambria" panose="02040503050406030204" pitchFamily="18" charset="0"/>
              </a:rPr>
              <a:t>Encourage user-generated content by running contests or challenges that prompt followers to share their own book-related photos and experiences. Build a community of book enthusiasts and leverage user content for increased brand visibility.</a:t>
            </a:r>
          </a:p>
        </p:txBody>
      </p:sp>
      <p:sp>
        <p:nvSpPr>
          <p:cNvPr id="7" name="Text Placeholder 6">
            <a:extLst>
              <a:ext uri="{FF2B5EF4-FFF2-40B4-BE49-F238E27FC236}">
                <a16:creationId xmlns:a16="http://schemas.microsoft.com/office/drawing/2014/main" id="{EE66F709-F7F9-F425-75E3-AF1168744FF9}"/>
              </a:ext>
            </a:extLst>
          </p:cNvPr>
          <p:cNvSpPr>
            <a:spLocks noGrp="1"/>
          </p:cNvSpPr>
          <p:nvPr>
            <p:ph type="body" idx="20"/>
          </p:nvPr>
        </p:nvSpPr>
        <p:spPr>
          <a:xfrm>
            <a:off x="3472243" y="5337959"/>
            <a:ext cx="7736681" cy="544430"/>
          </a:xfrm>
        </p:spPr>
        <p:txBody>
          <a:bodyPr/>
          <a:lstStyle/>
          <a:p>
            <a:r>
              <a:rPr lang="en-US" sz="4000" dirty="0">
                <a:solidFill>
                  <a:srgbClr val="FFC000"/>
                </a:solidFill>
                <a:latin typeface="Lilita One" panose="020B0604020202020204" charset="0"/>
                <a:ea typeface="Cambria" panose="02040503050406030204" pitchFamily="18" charset="0"/>
              </a:rPr>
              <a:t>Engaging Features</a:t>
            </a:r>
          </a:p>
        </p:txBody>
      </p:sp>
      <p:sp>
        <p:nvSpPr>
          <p:cNvPr id="8" name="Text Placeholder 7">
            <a:extLst>
              <a:ext uri="{FF2B5EF4-FFF2-40B4-BE49-F238E27FC236}">
                <a16:creationId xmlns:a16="http://schemas.microsoft.com/office/drawing/2014/main" id="{7DB9EC1D-E914-676B-2E12-1EAF050703E1}"/>
              </a:ext>
            </a:extLst>
          </p:cNvPr>
          <p:cNvSpPr>
            <a:spLocks noGrp="1"/>
          </p:cNvSpPr>
          <p:nvPr>
            <p:ph type="body" sz="half" idx="21"/>
          </p:nvPr>
        </p:nvSpPr>
        <p:spPr>
          <a:xfrm>
            <a:off x="3541049" y="6009828"/>
            <a:ext cx="7736679" cy="1324884"/>
          </a:xfrm>
        </p:spPr>
        <p:txBody>
          <a:bodyPr/>
          <a:lstStyle/>
          <a:p>
            <a:r>
              <a:rPr lang="en-US" sz="2100" dirty="0">
                <a:latin typeface="Kollektif" panose="020B0604020202020204" charset="0"/>
                <a:ea typeface="Cambria" panose="02040503050406030204" pitchFamily="18" charset="0"/>
              </a:rPr>
              <a:t>Utilize Instagram Stories and Reels to provide behind-the-scenes glimpses, book recommendations, and engaging literary content. Use these features to create interactive and immersive experiences for the audience.</a:t>
            </a:r>
          </a:p>
        </p:txBody>
      </p:sp>
      <p:pic>
        <p:nvPicPr>
          <p:cNvPr id="15" name="Picture 14" descr="A close-up of a phone&#10;&#10;Description automatically generated">
            <a:extLst>
              <a:ext uri="{FF2B5EF4-FFF2-40B4-BE49-F238E27FC236}">
                <a16:creationId xmlns:a16="http://schemas.microsoft.com/office/drawing/2014/main" id="{46979231-1249-8088-3FCD-7BA56543477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114796" y="3421278"/>
            <a:ext cx="6502799" cy="5689388"/>
          </a:xfrm>
          <a:prstGeom prst="rect">
            <a:avLst/>
          </a:prstGeom>
        </p:spPr>
      </p:pic>
      <p:sp>
        <p:nvSpPr>
          <p:cNvPr id="9" name="Freeform 5">
            <a:extLst>
              <a:ext uri="{FF2B5EF4-FFF2-40B4-BE49-F238E27FC236}">
                <a16:creationId xmlns:a16="http://schemas.microsoft.com/office/drawing/2014/main" id="{69707658-C635-20DA-841E-4590740CF66B}"/>
              </a:ext>
            </a:extLst>
          </p:cNvPr>
          <p:cNvSpPr/>
          <p:nvPr/>
        </p:nvSpPr>
        <p:spPr>
          <a:xfrm>
            <a:off x="158903" y="5882389"/>
            <a:ext cx="3285268" cy="2874727"/>
          </a:xfrm>
          <a:custGeom>
            <a:avLst/>
            <a:gdLst/>
            <a:ahLst/>
            <a:cxnLst/>
            <a:rect l="l" t="t" r="r" b="b"/>
            <a:pathLst>
              <a:path w="2771048" h="2009010">
                <a:moveTo>
                  <a:pt x="0" y="0"/>
                </a:moveTo>
                <a:lnTo>
                  <a:pt x="2771047" y="0"/>
                </a:lnTo>
                <a:lnTo>
                  <a:pt x="2771047" y="2009009"/>
                </a:lnTo>
                <a:lnTo>
                  <a:pt x="0" y="2009009"/>
                </a:lnTo>
                <a:lnTo>
                  <a:pt x="0" y="0"/>
                </a:lnTo>
                <a:close/>
              </a:path>
            </a:pathLst>
          </a:custGeom>
          <a:blipFill>
            <a:blip r:embed="rId4"/>
            <a:stretch>
              <a:fillRect/>
            </a:stretch>
          </a:blipFill>
        </p:spPr>
      </p:sp>
    </p:spTree>
    <p:extLst>
      <p:ext uri="{BB962C8B-B14F-4D97-AF65-F5344CB8AC3E}">
        <p14:creationId xmlns:p14="http://schemas.microsoft.com/office/powerpoint/2010/main" val="3133575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3973-57D6-2874-534F-F0DFE8EC34E1}"/>
              </a:ext>
            </a:extLst>
          </p:cNvPr>
          <p:cNvSpPr>
            <a:spLocks noGrp="1"/>
          </p:cNvSpPr>
          <p:nvPr>
            <p:ph type="title"/>
          </p:nvPr>
        </p:nvSpPr>
        <p:spPr>
          <a:xfrm>
            <a:off x="632879" y="560705"/>
            <a:ext cx="16459200" cy="1845728"/>
          </a:xfrm>
        </p:spPr>
        <p:txBody>
          <a:bodyPr/>
          <a:lstStyle/>
          <a:p>
            <a:r>
              <a:rPr lang="en-US" sz="6000" dirty="0">
                <a:solidFill>
                  <a:schemeClr val="tx2">
                    <a:lumMod val="60000"/>
                    <a:lumOff val="40000"/>
                  </a:schemeClr>
                </a:solidFill>
                <a:latin typeface="Lilita One" panose="020B0604020202020204" charset="0"/>
                <a:ea typeface="Cambria" panose="02040503050406030204" pitchFamily="18" charset="0"/>
              </a:rPr>
              <a:t>Engage with the Literary Community on Twitter</a:t>
            </a:r>
          </a:p>
        </p:txBody>
      </p:sp>
      <p:sp>
        <p:nvSpPr>
          <p:cNvPr id="3" name="Text Placeholder 2">
            <a:extLst>
              <a:ext uri="{FF2B5EF4-FFF2-40B4-BE49-F238E27FC236}">
                <a16:creationId xmlns:a16="http://schemas.microsoft.com/office/drawing/2014/main" id="{80F343B9-EB20-816C-8ED6-15722F41B836}"/>
              </a:ext>
            </a:extLst>
          </p:cNvPr>
          <p:cNvSpPr>
            <a:spLocks noGrp="1"/>
          </p:cNvSpPr>
          <p:nvPr>
            <p:ph type="body" idx="1"/>
          </p:nvPr>
        </p:nvSpPr>
        <p:spPr/>
        <p:txBody>
          <a:bodyPr/>
          <a:lstStyle/>
          <a:p>
            <a:r>
              <a:rPr lang="en-US" sz="4000" dirty="0">
                <a:solidFill>
                  <a:srgbClr val="33A9DA"/>
                </a:solidFill>
                <a:latin typeface="Lilita One" panose="020B0604020202020204" charset="0"/>
                <a:ea typeface="Cambria" panose="02040503050406030204" pitchFamily="18" charset="0"/>
              </a:rPr>
              <a:t>Active Participation</a:t>
            </a:r>
          </a:p>
        </p:txBody>
      </p:sp>
      <p:sp>
        <p:nvSpPr>
          <p:cNvPr id="4" name="Text Placeholder 3">
            <a:extLst>
              <a:ext uri="{FF2B5EF4-FFF2-40B4-BE49-F238E27FC236}">
                <a16:creationId xmlns:a16="http://schemas.microsoft.com/office/drawing/2014/main" id="{035E4353-08B8-D386-CE27-55652F686E5D}"/>
              </a:ext>
            </a:extLst>
          </p:cNvPr>
          <p:cNvSpPr>
            <a:spLocks noGrp="1"/>
          </p:cNvSpPr>
          <p:nvPr>
            <p:ph type="body" sz="half" idx="2"/>
          </p:nvPr>
        </p:nvSpPr>
        <p:spPr/>
        <p:txBody>
          <a:bodyPr/>
          <a:lstStyle/>
          <a:p>
            <a:r>
              <a:rPr lang="en-US" sz="2100" dirty="0">
                <a:latin typeface="Kollektif" panose="020B0604020202020204" charset="0"/>
                <a:ea typeface="Cambria" panose="02040503050406030204" pitchFamily="18" charset="0"/>
              </a:rPr>
              <a:t>Establish a strong Twitter presence by actively participating in book-related conversations, discussions, and trending hashtags. Share bite-sized book excerpts, quotes, and literary trivia to pique interest and engage with followers.</a:t>
            </a:r>
          </a:p>
        </p:txBody>
      </p:sp>
      <p:sp>
        <p:nvSpPr>
          <p:cNvPr id="5" name="Text Placeholder 4">
            <a:extLst>
              <a:ext uri="{FF2B5EF4-FFF2-40B4-BE49-F238E27FC236}">
                <a16:creationId xmlns:a16="http://schemas.microsoft.com/office/drawing/2014/main" id="{ED25737F-449E-5C35-043B-208324337ACE}"/>
              </a:ext>
            </a:extLst>
          </p:cNvPr>
          <p:cNvSpPr>
            <a:spLocks noGrp="1"/>
          </p:cNvSpPr>
          <p:nvPr>
            <p:ph type="body" idx="13"/>
          </p:nvPr>
        </p:nvSpPr>
        <p:spPr>
          <a:xfrm>
            <a:off x="1440997" y="4797839"/>
            <a:ext cx="9208604" cy="890760"/>
          </a:xfrm>
        </p:spPr>
        <p:txBody>
          <a:bodyPr/>
          <a:lstStyle/>
          <a:p>
            <a:r>
              <a:rPr lang="en-US" sz="4000" dirty="0">
                <a:solidFill>
                  <a:srgbClr val="33A9DA"/>
                </a:solidFill>
                <a:latin typeface="Lilita One" panose="020B0604020202020204" charset="0"/>
                <a:ea typeface="Cambria" panose="02040503050406030204" pitchFamily="18" charset="0"/>
              </a:rPr>
              <a:t>Building Connections</a:t>
            </a:r>
          </a:p>
        </p:txBody>
      </p:sp>
      <p:sp>
        <p:nvSpPr>
          <p:cNvPr id="6" name="Text Placeholder 5">
            <a:extLst>
              <a:ext uri="{FF2B5EF4-FFF2-40B4-BE49-F238E27FC236}">
                <a16:creationId xmlns:a16="http://schemas.microsoft.com/office/drawing/2014/main" id="{6C7D9BCD-046F-1C8F-FE5D-8EEE9775D432}"/>
              </a:ext>
            </a:extLst>
          </p:cNvPr>
          <p:cNvSpPr>
            <a:spLocks noGrp="1"/>
          </p:cNvSpPr>
          <p:nvPr>
            <p:ph type="body" sz="half" idx="14"/>
          </p:nvPr>
        </p:nvSpPr>
        <p:spPr>
          <a:xfrm>
            <a:off x="1440998" y="5703998"/>
            <a:ext cx="9208602" cy="1054439"/>
          </a:xfrm>
        </p:spPr>
        <p:txBody>
          <a:bodyPr/>
          <a:lstStyle/>
          <a:p>
            <a:r>
              <a:rPr lang="en-US" sz="2100" dirty="0">
                <a:latin typeface="Kollektif" panose="020B0604020202020204" charset="0"/>
                <a:ea typeface="Cambria" panose="02040503050406030204" pitchFamily="18" charset="0"/>
              </a:rPr>
              <a:t>Connect with authors, publishers, and literary influencers to foster valuable relationships and potential collaborations. Engage with the Twitter literary community to position the bookstore as an active and respected participant in the industry.</a:t>
            </a:r>
          </a:p>
        </p:txBody>
      </p:sp>
      <p:sp>
        <p:nvSpPr>
          <p:cNvPr id="7" name="Text Placeholder 6">
            <a:extLst>
              <a:ext uri="{FF2B5EF4-FFF2-40B4-BE49-F238E27FC236}">
                <a16:creationId xmlns:a16="http://schemas.microsoft.com/office/drawing/2014/main" id="{21FE0EB8-5E75-087C-31A0-2FE382FA1A26}"/>
              </a:ext>
            </a:extLst>
          </p:cNvPr>
          <p:cNvSpPr>
            <a:spLocks noGrp="1"/>
          </p:cNvSpPr>
          <p:nvPr>
            <p:ph type="body" idx="15"/>
          </p:nvPr>
        </p:nvSpPr>
        <p:spPr/>
        <p:txBody>
          <a:bodyPr/>
          <a:lstStyle/>
          <a:p>
            <a:r>
              <a:rPr lang="en-US" sz="4000" dirty="0">
                <a:solidFill>
                  <a:srgbClr val="33A9DA"/>
                </a:solidFill>
                <a:latin typeface="Lilita One" panose="020B0604020202020204" charset="0"/>
                <a:ea typeface="Cambria" panose="02040503050406030204" pitchFamily="18" charset="0"/>
              </a:rPr>
              <a:t>Real-Time Updates</a:t>
            </a:r>
          </a:p>
        </p:txBody>
      </p:sp>
      <p:sp>
        <p:nvSpPr>
          <p:cNvPr id="8" name="Text Placeholder 7">
            <a:extLst>
              <a:ext uri="{FF2B5EF4-FFF2-40B4-BE49-F238E27FC236}">
                <a16:creationId xmlns:a16="http://schemas.microsoft.com/office/drawing/2014/main" id="{D2E2EF5A-2A75-A3FE-E89C-1106EDFF08B2}"/>
              </a:ext>
            </a:extLst>
          </p:cNvPr>
          <p:cNvSpPr>
            <a:spLocks noGrp="1"/>
          </p:cNvSpPr>
          <p:nvPr>
            <p:ph type="body" sz="half" idx="16"/>
          </p:nvPr>
        </p:nvSpPr>
        <p:spPr/>
        <p:txBody>
          <a:bodyPr/>
          <a:lstStyle/>
          <a:p>
            <a:r>
              <a:rPr lang="en-US" sz="2100" dirty="0">
                <a:latin typeface="Kollektif" panose="020B0604020202020204" charset="0"/>
                <a:ea typeface="Cambria" panose="02040503050406030204" pitchFamily="18" charset="0"/>
              </a:rPr>
              <a:t>Leverage Twitter's real-time nature to share updates on events, book signings, and special promotions. Stay responsive and interactive with the audience, keeping them informed about the latest bookstore activities and offerings.</a:t>
            </a:r>
          </a:p>
        </p:txBody>
      </p:sp>
      <p:pic>
        <p:nvPicPr>
          <p:cNvPr id="17" name="Picture Placeholder 16" descr="A blue bird with its wings spread out&#10;&#10;Description automatically generated">
            <a:extLst>
              <a:ext uri="{FF2B5EF4-FFF2-40B4-BE49-F238E27FC236}">
                <a16:creationId xmlns:a16="http://schemas.microsoft.com/office/drawing/2014/main" id="{4BE7DC0B-34A5-A587-3E25-0E0CC68CBF92}"/>
              </a:ext>
            </a:extLst>
          </p:cNvPr>
          <p:cNvPicPr>
            <a:picLocks noGrp="1" noChangeAspect="1"/>
          </p:cNvPicPr>
          <p:nvPr>
            <p:ph type="pic" sz="quarter" idx="17"/>
          </p:nvPr>
        </p:nvPicPr>
        <p:blipFill rotWithShape="1">
          <a:blip r:embed="rId2">
            <a:clrChange>
              <a:clrFrom>
                <a:srgbClr val="FFFFFD"/>
              </a:clrFrom>
              <a:clrTo>
                <a:srgbClr val="FFFFFD">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50" t="-11781" r="5274" b="820"/>
          <a:stretch/>
        </p:blipFill>
        <p:spPr>
          <a:xfrm>
            <a:off x="16349978" y="456219"/>
            <a:ext cx="1985655" cy="1901165"/>
          </a:xfrm>
        </p:spPr>
      </p:pic>
      <p:sp>
        <p:nvSpPr>
          <p:cNvPr id="9" name="Freeform 16">
            <a:extLst>
              <a:ext uri="{FF2B5EF4-FFF2-40B4-BE49-F238E27FC236}">
                <a16:creationId xmlns:a16="http://schemas.microsoft.com/office/drawing/2014/main" id="{620F3BD7-1062-B0E0-9B4A-A76D8B097AA2}"/>
              </a:ext>
            </a:extLst>
          </p:cNvPr>
          <p:cNvSpPr/>
          <p:nvPr/>
        </p:nvSpPr>
        <p:spPr>
          <a:xfrm>
            <a:off x="12541862" y="3333098"/>
            <a:ext cx="5067711" cy="4915679"/>
          </a:xfrm>
          <a:custGeom>
            <a:avLst/>
            <a:gdLst/>
            <a:ahLst/>
            <a:cxnLst/>
            <a:rect l="l" t="t" r="r" b="b"/>
            <a:pathLst>
              <a:path w="1524414" h="1546226">
                <a:moveTo>
                  <a:pt x="0" y="0"/>
                </a:moveTo>
                <a:lnTo>
                  <a:pt x="1524414" y="0"/>
                </a:lnTo>
                <a:lnTo>
                  <a:pt x="1524414" y="1546225"/>
                </a:lnTo>
                <a:lnTo>
                  <a:pt x="0" y="1546225"/>
                </a:lnTo>
                <a:lnTo>
                  <a:pt x="0" y="0"/>
                </a:lnTo>
                <a:close/>
              </a:path>
            </a:pathLst>
          </a:custGeom>
          <a:blipFill>
            <a:blip r:embed="rId4"/>
            <a:stretch>
              <a:fillRect/>
            </a:stretch>
          </a:blipFill>
        </p:spPr>
      </p:sp>
    </p:spTree>
    <p:extLst>
      <p:ext uri="{BB962C8B-B14F-4D97-AF65-F5344CB8AC3E}">
        <p14:creationId xmlns:p14="http://schemas.microsoft.com/office/powerpoint/2010/main" val="1711622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F0D6-362B-419D-7859-CFBAA0DB5325}"/>
              </a:ext>
            </a:extLst>
          </p:cNvPr>
          <p:cNvSpPr>
            <a:spLocks noGrp="1"/>
          </p:cNvSpPr>
          <p:nvPr>
            <p:ph type="title"/>
          </p:nvPr>
        </p:nvSpPr>
        <p:spPr>
          <a:xfrm>
            <a:off x="116341" y="530909"/>
            <a:ext cx="16459200" cy="1845728"/>
          </a:xfrm>
        </p:spPr>
        <p:txBody>
          <a:bodyPr anchor="ctr">
            <a:normAutofit/>
          </a:bodyPr>
          <a:lstStyle/>
          <a:p>
            <a:r>
              <a:rPr lang="en-US" sz="6000" dirty="0">
                <a:solidFill>
                  <a:schemeClr val="tx2">
                    <a:lumMod val="60000"/>
                    <a:lumOff val="40000"/>
                  </a:schemeClr>
                </a:solidFill>
                <a:latin typeface="Lilita One" panose="020B0604020202020204" charset="0"/>
                <a:ea typeface="Cambria" panose="02040503050406030204" pitchFamily="18" charset="0"/>
              </a:rPr>
              <a:t>Nurture Professional Connections on LinkedIn</a:t>
            </a:r>
          </a:p>
        </p:txBody>
      </p:sp>
      <p:sp>
        <p:nvSpPr>
          <p:cNvPr id="7" name="Text Placeholder 6">
            <a:extLst>
              <a:ext uri="{FF2B5EF4-FFF2-40B4-BE49-F238E27FC236}">
                <a16:creationId xmlns:a16="http://schemas.microsoft.com/office/drawing/2014/main" id="{1FAAC8CA-9276-1DE6-7BCE-6C17BA78F473}"/>
              </a:ext>
            </a:extLst>
          </p:cNvPr>
          <p:cNvSpPr>
            <a:spLocks noGrp="1"/>
          </p:cNvSpPr>
          <p:nvPr>
            <p:ph type="body" idx="1"/>
          </p:nvPr>
        </p:nvSpPr>
        <p:spPr>
          <a:xfrm>
            <a:off x="1440998" y="2415777"/>
            <a:ext cx="10456236" cy="890760"/>
          </a:xfrm>
        </p:spPr>
        <p:txBody>
          <a:bodyPr anchor="b">
            <a:normAutofit/>
          </a:bodyPr>
          <a:lstStyle/>
          <a:p>
            <a:r>
              <a:rPr lang="en-US" sz="4000" dirty="0">
                <a:solidFill>
                  <a:srgbClr val="8D5035"/>
                </a:solidFill>
                <a:latin typeface="Lilita One" panose="020B0604020202020204" charset="0"/>
                <a:ea typeface="Cambria" panose="02040503050406030204" pitchFamily="18" charset="0"/>
              </a:rPr>
              <a:t>Talent Attraction</a:t>
            </a:r>
          </a:p>
        </p:txBody>
      </p:sp>
      <p:sp>
        <p:nvSpPr>
          <p:cNvPr id="8" name="Text Placeholder 7">
            <a:extLst>
              <a:ext uri="{FF2B5EF4-FFF2-40B4-BE49-F238E27FC236}">
                <a16:creationId xmlns:a16="http://schemas.microsoft.com/office/drawing/2014/main" id="{A6FC307F-60F0-BB98-5035-8911033F246D}"/>
              </a:ext>
            </a:extLst>
          </p:cNvPr>
          <p:cNvSpPr>
            <a:spLocks noGrp="1"/>
          </p:cNvSpPr>
          <p:nvPr>
            <p:ph type="body" sz="half" idx="2"/>
          </p:nvPr>
        </p:nvSpPr>
        <p:spPr>
          <a:xfrm>
            <a:off x="1440997" y="3333098"/>
            <a:ext cx="10456238" cy="1054439"/>
          </a:xfrm>
        </p:spPr>
        <p:txBody>
          <a:bodyPr>
            <a:normAutofit/>
          </a:bodyPr>
          <a:lstStyle/>
          <a:p>
            <a:r>
              <a:rPr lang="en-US" sz="2100" dirty="0">
                <a:latin typeface="Kollektif" panose="020B0604020202020204" charset="0"/>
                <a:ea typeface="Cambria" panose="02040503050406030204" pitchFamily="18" charset="0"/>
              </a:rPr>
              <a:t>Promote employment openings to attract qualified booksellers and staff. Utilize LinkedIn as a recruitment platform to connect with potential employees who are passionate about literature and bookselling.</a:t>
            </a:r>
          </a:p>
        </p:txBody>
      </p:sp>
      <p:sp>
        <p:nvSpPr>
          <p:cNvPr id="5" name="Text Placeholder 4">
            <a:extLst>
              <a:ext uri="{FF2B5EF4-FFF2-40B4-BE49-F238E27FC236}">
                <a16:creationId xmlns:a16="http://schemas.microsoft.com/office/drawing/2014/main" id="{50859B90-80B9-B79B-FE99-C5FC8A9116CB}"/>
              </a:ext>
            </a:extLst>
          </p:cNvPr>
          <p:cNvSpPr>
            <a:spLocks noGrp="1"/>
          </p:cNvSpPr>
          <p:nvPr>
            <p:ph type="body" idx="13"/>
          </p:nvPr>
        </p:nvSpPr>
        <p:spPr>
          <a:xfrm>
            <a:off x="1440997" y="4746591"/>
            <a:ext cx="9208604" cy="890760"/>
          </a:xfrm>
        </p:spPr>
        <p:txBody>
          <a:bodyPr anchor="b">
            <a:normAutofit/>
          </a:bodyPr>
          <a:lstStyle/>
          <a:p>
            <a:r>
              <a:rPr lang="en-US" sz="4000" dirty="0">
                <a:solidFill>
                  <a:srgbClr val="8D5035"/>
                </a:solidFill>
                <a:latin typeface="Lilita One" panose="020B0604020202020204" charset="0"/>
                <a:ea typeface="Cambria" panose="02040503050406030204" pitchFamily="18" charset="0"/>
              </a:rPr>
              <a:t>Networking</a:t>
            </a:r>
          </a:p>
        </p:txBody>
      </p:sp>
      <p:sp>
        <p:nvSpPr>
          <p:cNvPr id="4" name="Text Placeholder 3">
            <a:extLst>
              <a:ext uri="{FF2B5EF4-FFF2-40B4-BE49-F238E27FC236}">
                <a16:creationId xmlns:a16="http://schemas.microsoft.com/office/drawing/2014/main" id="{9D35E1FD-9F75-2793-0320-3977E45BAD49}"/>
              </a:ext>
            </a:extLst>
          </p:cNvPr>
          <p:cNvSpPr>
            <a:spLocks noGrp="1"/>
          </p:cNvSpPr>
          <p:nvPr>
            <p:ph type="body" sz="half" idx="14"/>
          </p:nvPr>
        </p:nvSpPr>
        <p:spPr>
          <a:xfrm>
            <a:off x="1440996" y="5758528"/>
            <a:ext cx="9208602" cy="1054439"/>
          </a:xfrm>
        </p:spPr>
        <p:txBody>
          <a:bodyPr>
            <a:noAutofit/>
          </a:bodyPr>
          <a:lstStyle/>
          <a:p>
            <a:r>
              <a:rPr lang="en-US" sz="2100" dirty="0">
                <a:latin typeface="Kollektif" panose="020B0604020202020204" charset="0"/>
                <a:ea typeface="Cambria" panose="02040503050406030204" pitchFamily="18" charset="0"/>
              </a:rPr>
              <a:t>Maintain a professional LinkedIn company page for the bookstore to showcase expertise and thought leadership in the literary world. Share insightful book reviews, literary discussions, and author interviews to establish the bookstore as a knowledgeable and reputable source.</a:t>
            </a:r>
          </a:p>
        </p:txBody>
      </p:sp>
      <p:sp>
        <p:nvSpPr>
          <p:cNvPr id="3" name="Text Placeholder 2">
            <a:extLst>
              <a:ext uri="{FF2B5EF4-FFF2-40B4-BE49-F238E27FC236}">
                <a16:creationId xmlns:a16="http://schemas.microsoft.com/office/drawing/2014/main" id="{112343DE-FF40-E0E9-5D53-6B255BFFE595}"/>
              </a:ext>
            </a:extLst>
          </p:cNvPr>
          <p:cNvSpPr>
            <a:spLocks noGrp="1"/>
          </p:cNvSpPr>
          <p:nvPr>
            <p:ph type="body" idx="15"/>
          </p:nvPr>
        </p:nvSpPr>
        <p:spPr>
          <a:xfrm>
            <a:off x="1441000" y="7075590"/>
            <a:ext cx="10456235" cy="890760"/>
          </a:xfrm>
        </p:spPr>
        <p:txBody>
          <a:bodyPr anchor="b">
            <a:normAutofit/>
          </a:bodyPr>
          <a:lstStyle/>
          <a:p>
            <a:r>
              <a:rPr lang="en-US" sz="4000" dirty="0">
                <a:solidFill>
                  <a:srgbClr val="8D5035"/>
                </a:solidFill>
                <a:latin typeface="Lilita One" panose="020B0604020202020204" charset="0"/>
                <a:ea typeface="Cambria" panose="02040503050406030204" pitchFamily="18" charset="0"/>
              </a:rPr>
              <a:t>Thought Leadership</a:t>
            </a:r>
          </a:p>
        </p:txBody>
      </p:sp>
      <p:sp>
        <p:nvSpPr>
          <p:cNvPr id="6" name="Text Placeholder 5">
            <a:extLst>
              <a:ext uri="{FF2B5EF4-FFF2-40B4-BE49-F238E27FC236}">
                <a16:creationId xmlns:a16="http://schemas.microsoft.com/office/drawing/2014/main" id="{3B3E0CDB-2B38-876A-21E5-E7334B5C8EC7}"/>
              </a:ext>
            </a:extLst>
          </p:cNvPr>
          <p:cNvSpPr>
            <a:spLocks noGrp="1"/>
          </p:cNvSpPr>
          <p:nvPr>
            <p:ph type="body" sz="half" idx="16"/>
          </p:nvPr>
        </p:nvSpPr>
        <p:spPr>
          <a:xfrm>
            <a:off x="1440999" y="7992911"/>
            <a:ext cx="10456233" cy="1054439"/>
          </a:xfrm>
        </p:spPr>
        <p:txBody>
          <a:bodyPr>
            <a:normAutofit/>
          </a:bodyPr>
          <a:lstStyle/>
          <a:p>
            <a:r>
              <a:rPr lang="en-US" sz="2100" dirty="0">
                <a:latin typeface="Kollektif" panose="020B0604020202020204" charset="0"/>
                <a:ea typeface="Cambria" panose="02040503050406030204" pitchFamily="18" charset="0"/>
              </a:rPr>
              <a:t>Network with publishers, writers, and industry professionals for potential collaborations or events. Utilize LinkedIn's professional environment to build partnerships and engage with key stakeholders in the book industry.</a:t>
            </a:r>
          </a:p>
        </p:txBody>
      </p:sp>
      <p:pic>
        <p:nvPicPr>
          <p:cNvPr id="14" name="Picture 13" descr="A group of blue people&#10;&#10;Description automatically generated">
            <a:extLst>
              <a:ext uri="{FF2B5EF4-FFF2-40B4-BE49-F238E27FC236}">
                <a16:creationId xmlns:a16="http://schemas.microsoft.com/office/drawing/2014/main" id="{7990F9BA-3885-2BC8-C31F-E80E890852D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3" b="-3"/>
          <a:stretch/>
        </p:blipFill>
        <p:spPr>
          <a:xfrm>
            <a:off x="15925800" y="366545"/>
            <a:ext cx="1978540" cy="1978540"/>
          </a:xfrm>
          <a:prstGeom prst="ellipse">
            <a:avLst/>
          </a:prstGeom>
          <a:noFill/>
        </p:spPr>
      </p:pic>
      <p:sp>
        <p:nvSpPr>
          <p:cNvPr id="9" name="Freeform 9">
            <a:extLst>
              <a:ext uri="{FF2B5EF4-FFF2-40B4-BE49-F238E27FC236}">
                <a16:creationId xmlns:a16="http://schemas.microsoft.com/office/drawing/2014/main" id="{CE5BD18C-9FE6-3549-4480-817F6A44AEB8}"/>
              </a:ext>
            </a:extLst>
          </p:cNvPr>
          <p:cNvSpPr/>
          <p:nvPr/>
        </p:nvSpPr>
        <p:spPr>
          <a:xfrm rot="1432703">
            <a:off x="11969951" y="7060239"/>
            <a:ext cx="3579979" cy="2614052"/>
          </a:xfrm>
          <a:custGeom>
            <a:avLst/>
            <a:gdLst/>
            <a:ahLst/>
            <a:cxnLst/>
            <a:rect l="l" t="t" r="r" b="b"/>
            <a:pathLst>
              <a:path w="1161448" h="1223728">
                <a:moveTo>
                  <a:pt x="0" y="0"/>
                </a:moveTo>
                <a:lnTo>
                  <a:pt x="1161448" y="0"/>
                </a:lnTo>
                <a:lnTo>
                  <a:pt x="1161448" y="1223728"/>
                </a:lnTo>
                <a:lnTo>
                  <a:pt x="0" y="1223728"/>
                </a:lnTo>
                <a:lnTo>
                  <a:pt x="0" y="0"/>
                </a:lnTo>
                <a:close/>
              </a:path>
            </a:pathLst>
          </a:custGeom>
          <a:blipFill>
            <a:blip r:embed="rId4"/>
            <a:stretch>
              <a:fillRect/>
            </a:stretch>
          </a:blipFill>
        </p:spPr>
      </p:sp>
      <p:sp>
        <p:nvSpPr>
          <p:cNvPr id="10" name="Freeform 19">
            <a:extLst>
              <a:ext uri="{FF2B5EF4-FFF2-40B4-BE49-F238E27FC236}">
                <a16:creationId xmlns:a16="http://schemas.microsoft.com/office/drawing/2014/main" id="{916E858B-566B-32C3-9E2B-B82DBC885055}"/>
              </a:ext>
            </a:extLst>
          </p:cNvPr>
          <p:cNvSpPr/>
          <p:nvPr/>
        </p:nvSpPr>
        <p:spPr>
          <a:xfrm flipH="1">
            <a:off x="13248766" y="3009902"/>
            <a:ext cx="4655574" cy="4304066"/>
          </a:xfrm>
          <a:custGeom>
            <a:avLst/>
            <a:gdLst/>
            <a:ahLst/>
            <a:cxnLst/>
            <a:rect l="l" t="t" r="r" b="b"/>
            <a:pathLst>
              <a:path w="1806958" h="1676615">
                <a:moveTo>
                  <a:pt x="1806958" y="0"/>
                </a:moveTo>
                <a:lnTo>
                  <a:pt x="0" y="0"/>
                </a:lnTo>
                <a:lnTo>
                  <a:pt x="0" y="1676615"/>
                </a:lnTo>
                <a:lnTo>
                  <a:pt x="1806958" y="1676615"/>
                </a:lnTo>
                <a:lnTo>
                  <a:pt x="1806958" y="0"/>
                </a:lnTo>
                <a:close/>
              </a:path>
            </a:pathLst>
          </a:custGeom>
          <a:blipFill>
            <a:blip r:embed="rId5"/>
            <a:stretch>
              <a:fillRect t="-1125" b="-1125"/>
            </a:stretch>
          </a:blipFill>
        </p:spPr>
      </p:sp>
    </p:spTree>
    <p:extLst>
      <p:ext uri="{BB962C8B-B14F-4D97-AF65-F5344CB8AC3E}">
        <p14:creationId xmlns:p14="http://schemas.microsoft.com/office/powerpoint/2010/main" val="247657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428126CE-71FE-19D4-20B9-B46A28EE0AC3}"/>
              </a:ext>
            </a:extLst>
          </p:cNvPr>
          <p:cNvSpPr/>
          <p:nvPr/>
        </p:nvSpPr>
        <p:spPr>
          <a:xfrm>
            <a:off x="1143000" y="1181100"/>
            <a:ext cx="6629400" cy="8321991"/>
          </a:xfrm>
          <a:custGeom>
            <a:avLst/>
            <a:gdLst/>
            <a:ahLst/>
            <a:cxnLst/>
            <a:rect l="l" t="t" r="r" b="b"/>
            <a:pathLst>
              <a:path w="5610765" h="7712391">
                <a:moveTo>
                  <a:pt x="0" y="0"/>
                </a:moveTo>
                <a:lnTo>
                  <a:pt x="5610764" y="0"/>
                </a:lnTo>
                <a:lnTo>
                  <a:pt x="5610764" y="7712391"/>
                </a:lnTo>
                <a:lnTo>
                  <a:pt x="0" y="7712391"/>
                </a:lnTo>
                <a:lnTo>
                  <a:pt x="0" y="0"/>
                </a:lnTo>
                <a:close/>
              </a:path>
            </a:pathLst>
          </a:custGeom>
          <a:blipFill>
            <a:blip r:embed="rId2"/>
            <a:stretch>
              <a:fillRect/>
            </a:stretch>
          </a:blipFill>
        </p:spPr>
      </p:sp>
      <p:sp>
        <p:nvSpPr>
          <p:cNvPr id="3" name="TextBox 2">
            <a:extLst>
              <a:ext uri="{FF2B5EF4-FFF2-40B4-BE49-F238E27FC236}">
                <a16:creationId xmlns:a16="http://schemas.microsoft.com/office/drawing/2014/main" id="{E8B02137-D51C-C22B-C61B-9F6431A77C7D}"/>
              </a:ext>
            </a:extLst>
          </p:cNvPr>
          <p:cNvSpPr txBox="1"/>
          <p:nvPr/>
        </p:nvSpPr>
        <p:spPr>
          <a:xfrm>
            <a:off x="8915400" y="4914900"/>
            <a:ext cx="7696200" cy="3046988"/>
          </a:xfrm>
          <a:prstGeom prst="rect">
            <a:avLst/>
          </a:prstGeom>
          <a:noFill/>
        </p:spPr>
        <p:txBody>
          <a:bodyPr wrap="square" rtlCol="0">
            <a:spAutoFit/>
          </a:bodyPr>
          <a:lstStyle/>
          <a:p>
            <a:r>
              <a:rPr lang="en-IN" sz="9600" dirty="0">
                <a:solidFill>
                  <a:schemeClr val="tx2">
                    <a:lumMod val="60000"/>
                    <a:lumOff val="40000"/>
                  </a:schemeClr>
                </a:solidFill>
                <a:latin typeface="Lilita One" panose="020B0604020202020204" charset="0"/>
              </a:rPr>
              <a:t>E-MAIL MARKETING</a:t>
            </a:r>
          </a:p>
        </p:txBody>
      </p:sp>
      <p:sp>
        <p:nvSpPr>
          <p:cNvPr id="4" name="Freeform 22">
            <a:extLst>
              <a:ext uri="{FF2B5EF4-FFF2-40B4-BE49-F238E27FC236}">
                <a16:creationId xmlns:a16="http://schemas.microsoft.com/office/drawing/2014/main" id="{B17DC998-D7E4-CEE7-BA35-AF590BF0E2D6}"/>
              </a:ext>
            </a:extLst>
          </p:cNvPr>
          <p:cNvSpPr/>
          <p:nvPr/>
        </p:nvSpPr>
        <p:spPr>
          <a:xfrm>
            <a:off x="13868400" y="2973558"/>
            <a:ext cx="2098589" cy="1941342"/>
          </a:xfrm>
          <a:custGeom>
            <a:avLst/>
            <a:gdLst/>
            <a:ahLst/>
            <a:cxnLst/>
            <a:rect l="l" t="t" r="r" b="b"/>
            <a:pathLst>
              <a:path w="1318560" h="1318560">
                <a:moveTo>
                  <a:pt x="0" y="0"/>
                </a:moveTo>
                <a:lnTo>
                  <a:pt x="1318560" y="0"/>
                </a:lnTo>
                <a:lnTo>
                  <a:pt x="1318560" y="1318559"/>
                </a:lnTo>
                <a:lnTo>
                  <a:pt x="0" y="13185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2796671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699469974"/>
              </p:ext>
            </p:extLst>
          </p:nvPr>
        </p:nvGraphicFramePr>
        <p:xfrm>
          <a:off x="1028700" y="5657686"/>
          <a:ext cx="16525615" cy="4134014"/>
        </p:xfrm>
        <a:graphic>
          <a:graphicData uri="http://schemas.openxmlformats.org/drawingml/2006/table">
            <a:tbl>
              <a:tblPr/>
              <a:tblGrid>
                <a:gridCol w="7333403">
                  <a:extLst>
                    <a:ext uri="{9D8B030D-6E8A-4147-A177-3AD203B41FA5}">
                      <a16:colId xmlns:a16="http://schemas.microsoft.com/office/drawing/2014/main" val="20000"/>
                    </a:ext>
                  </a:extLst>
                </a:gridCol>
                <a:gridCol w="9192212">
                  <a:extLst>
                    <a:ext uri="{9D8B030D-6E8A-4147-A177-3AD203B41FA5}">
                      <a16:colId xmlns:a16="http://schemas.microsoft.com/office/drawing/2014/main" val="20001"/>
                    </a:ext>
                  </a:extLst>
                </a:gridCol>
              </a:tblGrid>
              <a:tr h="2283860">
                <a:tc>
                  <a:txBody>
                    <a:bodyPr/>
                    <a:lstStyle/>
                    <a:p>
                      <a:pPr algn="l">
                        <a:lnSpc>
                          <a:spcPts val="3639"/>
                        </a:lnSpc>
                        <a:defRPr/>
                      </a:pPr>
                      <a:r>
                        <a:rPr lang="en-US" sz="4800" dirty="0">
                          <a:solidFill>
                            <a:srgbClr val="867CFF"/>
                          </a:solidFill>
                          <a:latin typeface="Lilita One"/>
                        </a:rPr>
                        <a:t>Compelling Content</a:t>
                      </a: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defTabSz="832104">
                        <a:spcAft>
                          <a:spcPts val="600"/>
                        </a:spcAft>
                      </a:pPr>
                      <a:r>
                        <a:rPr lang="en-US" sz="2400" kern="1200" dirty="0">
                          <a:solidFill>
                            <a:schemeClr val="tx1"/>
                          </a:solidFill>
                          <a:latin typeface="Kollektif" panose="020B0604020202020204" charset="0"/>
                          <a:ea typeface="Cambria" panose="02040503050406030204" pitchFamily="18" charset="0"/>
                          <a:cs typeface="+mn-cs"/>
                        </a:rPr>
                        <a:t>Curating engaging and informative content such as new releases, book reviews, and author spotlights is essential to captivate subscribers. It keeps them interested and invested in the brand, resulting in higher engagement and response rates.</a:t>
                      </a:r>
                      <a:endParaRPr lang="en-US" sz="2400" dirty="0">
                        <a:latin typeface="Kollektif" panose="020B0604020202020204" charset="0"/>
                        <a:ea typeface="Cambria" panose="02040503050406030204" pitchFamily="18" charset="0"/>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0"/>
                  </a:ext>
                </a:extLst>
              </a:tr>
              <a:tr h="1850154">
                <a:tc>
                  <a:txBody>
                    <a:bodyPr/>
                    <a:lstStyle/>
                    <a:p>
                      <a:pPr algn="l">
                        <a:lnSpc>
                          <a:spcPts val="3639"/>
                        </a:lnSpc>
                        <a:defRPr/>
                      </a:pPr>
                      <a:r>
                        <a:rPr lang="en-US" sz="4800" dirty="0">
                          <a:solidFill>
                            <a:srgbClr val="867CFF"/>
                          </a:solidFill>
                          <a:latin typeface="Lilita One"/>
                        </a:rPr>
                        <a:t>Exclusive Offers</a:t>
                      </a: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tc>
                  <a:txBody>
                    <a:bodyPr/>
                    <a:lstStyle/>
                    <a:p>
                      <a:pPr defTabSz="832104">
                        <a:spcAft>
                          <a:spcPts val="600"/>
                        </a:spcAft>
                      </a:pPr>
                      <a:r>
                        <a:rPr lang="en-US" sz="2400" kern="1200" dirty="0">
                          <a:solidFill>
                            <a:schemeClr val="tx1"/>
                          </a:solidFill>
                          <a:latin typeface="Kollektif" panose="020B0604020202020204" charset="0"/>
                          <a:ea typeface="Cambria" panose="02040503050406030204" pitchFamily="18" charset="0"/>
                          <a:cs typeface="+mn-cs"/>
                        </a:rPr>
                        <a:t>Rewarding subscribers with exclusive discounts and offers is crucial for fostering loyalty and driving both in-store visits and online purchases. Exclusive offers create a sense of privilege and value for the subscribers, encouraging them to take action.</a:t>
                      </a:r>
                      <a:endParaRPr lang="en-US" sz="2400" dirty="0">
                        <a:latin typeface="Kollektif" panose="020B0604020202020204" charset="0"/>
                        <a:ea typeface="Cambria" panose="02040503050406030204" pitchFamily="18" charset="0"/>
                      </a:endParaRPr>
                    </a:p>
                  </a:txBody>
                  <a:tcPr marL="0" marR="0" marT="0" marB="0" anchor="ctr">
                    <a:lnL w="0" cap="flat" cmpd="sng" algn="ctr">
                      <a:solidFill>
                        <a:srgbClr val="FF7C7F"/>
                      </a:solidFill>
                      <a:prstDash val="solid"/>
                      <a:round/>
                      <a:headEnd type="none" w="med" len="med"/>
                      <a:tailEnd type="none" w="med" len="med"/>
                    </a:lnL>
                    <a:lnR w="0" cap="flat" cmpd="sng" algn="ctr">
                      <a:solidFill>
                        <a:srgbClr val="FF7C7F"/>
                      </a:solidFill>
                      <a:prstDash val="solid"/>
                      <a:round/>
                      <a:headEnd type="none" w="med" len="med"/>
                      <a:tailEnd type="none" w="med" len="med"/>
                    </a:lnR>
                    <a:lnT w="38100" cap="flat" cmpd="sng" algn="ctr">
                      <a:solidFill>
                        <a:srgbClr val="FF7C7F"/>
                      </a:solidFill>
                      <a:prstDash val="solid"/>
                      <a:round/>
                      <a:headEnd type="none" w="med" len="med"/>
                      <a:tailEnd type="none" w="med" len="med"/>
                    </a:lnT>
                    <a:lnB w="38100" cap="flat" cmpd="sng" algn="ctr">
                      <a:solidFill>
                        <a:srgbClr val="FF7C7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a:off x="15335586" y="2599746"/>
            <a:ext cx="1923714" cy="2543754"/>
          </a:xfrm>
          <a:custGeom>
            <a:avLst/>
            <a:gdLst/>
            <a:ahLst/>
            <a:cxnLst/>
            <a:rect l="l" t="t" r="r" b="b"/>
            <a:pathLst>
              <a:path w="1923714" h="2543754">
                <a:moveTo>
                  <a:pt x="0" y="0"/>
                </a:moveTo>
                <a:lnTo>
                  <a:pt x="1923714" y="0"/>
                </a:lnTo>
                <a:lnTo>
                  <a:pt x="1923714" y="2543754"/>
                </a:lnTo>
                <a:lnTo>
                  <a:pt x="0" y="2543754"/>
                </a:lnTo>
                <a:lnTo>
                  <a:pt x="0" y="0"/>
                </a:lnTo>
                <a:close/>
              </a:path>
            </a:pathLst>
          </a:custGeom>
          <a:blipFill>
            <a:blip r:embed="rId2"/>
            <a:stretch>
              <a:fillRect/>
            </a:stretch>
          </a:blipFill>
        </p:spPr>
      </p:sp>
      <p:sp>
        <p:nvSpPr>
          <p:cNvPr id="4" name="Freeform 4"/>
          <p:cNvSpPr/>
          <p:nvPr/>
        </p:nvSpPr>
        <p:spPr>
          <a:xfrm>
            <a:off x="1028700" y="2713095"/>
            <a:ext cx="3042760" cy="2430405"/>
          </a:xfrm>
          <a:custGeom>
            <a:avLst/>
            <a:gdLst/>
            <a:ahLst/>
            <a:cxnLst/>
            <a:rect l="l" t="t" r="r" b="b"/>
            <a:pathLst>
              <a:path w="3042760" h="2430405">
                <a:moveTo>
                  <a:pt x="0" y="0"/>
                </a:moveTo>
                <a:lnTo>
                  <a:pt x="3042760" y="0"/>
                </a:lnTo>
                <a:lnTo>
                  <a:pt x="3042760" y="2430405"/>
                </a:lnTo>
                <a:lnTo>
                  <a:pt x="0" y="2430405"/>
                </a:lnTo>
                <a:lnTo>
                  <a:pt x="0" y="0"/>
                </a:lnTo>
                <a:close/>
              </a:path>
            </a:pathLst>
          </a:custGeom>
          <a:blipFill>
            <a:blip r:embed="rId3"/>
            <a:stretch>
              <a:fillRect/>
            </a:stretch>
          </a:blipFill>
        </p:spPr>
      </p:sp>
      <p:sp>
        <p:nvSpPr>
          <p:cNvPr id="5" name="TextBox 5"/>
          <p:cNvSpPr txBox="1"/>
          <p:nvPr/>
        </p:nvSpPr>
        <p:spPr>
          <a:xfrm>
            <a:off x="2933317" y="908114"/>
            <a:ext cx="12421365" cy="1320874"/>
          </a:xfrm>
          <a:prstGeom prst="rect">
            <a:avLst/>
          </a:prstGeom>
        </p:spPr>
        <p:txBody>
          <a:bodyPr lIns="0" tIns="0" rIns="0" bIns="0" rtlCol="0" anchor="t">
            <a:spAutoFit/>
          </a:bodyPr>
          <a:lstStyle/>
          <a:p>
            <a:pPr marL="0" lvl="0" indent="0" algn="ctr">
              <a:lnSpc>
                <a:spcPts val="10260"/>
              </a:lnSpc>
              <a:spcBef>
                <a:spcPct val="0"/>
              </a:spcBef>
            </a:pPr>
            <a:r>
              <a:rPr lang="en-US" sz="9500" u="none" spc="-190" dirty="0">
                <a:solidFill>
                  <a:srgbClr val="6DA2ED"/>
                </a:solidFill>
                <a:latin typeface="Lilita One"/>
              </a:rPr>
              <a:t>Subscriber Engagement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63201" y="0"/>
            <a:ext cx="7924800" cy="10288976"/>
            <a:chOff x="0" y="0"/>
            <a:chExt cx="1815833" cy="2709854"/>
          </a:xfrm>
        </p:grpSpPr>
        <p:sp>
          <p:nvSpPr>
            <p:cNvPr id="3" name="Freeform 3"/>
            <p:cNvSpPr/>
            <p:nvPr/>
          </p:nvSpPr>
          <p:spPr>
            <a:xfrm>
              <a:off x="0" y="0"/>
              <a:ext cx="1815833" cy="2709854"/>
            </a:xfrm>
            <a:custGeom>
              <a:avLst/>
              <a:gdLst/>
              <a:ahLst/>
              <a:cxnLst/>
              <a:rect l="l" t="t" r="r" b="b"/>
              <a:pathLst>
                <a:path w="1815833" h="2709854">
                  <a:moveTo>
                    <a:pt x="0" y="0"/>
                  </a:moveTo>
                  <a:lnTo>
                    <a:pt x="1815833" y="0"/>
                  </a:lnTo>
                  <a:lnTo>
                    <a:pt x="1815833" y="2709854"/>
                  </a:lnTo>
                  <a:lnTo>
                    <a:pt x="0" y="2709854"/>
                  </a:lnTo>
                  <a:close/>
                </a:path>
              </a:pathLst>
            </a:custGeom>
            <a:solidFill>
              <a:srgbClr val="FFE174"/>
            </a:solidFill>
          </p:spPr>
        </p:sp>
        <p:sp>
          <p:nvSpPr>
            <p:cNvPr id="4" name="TextBox 4"/>
            <p:cNvSpPr txBox="1"/>
            <p:nvPr/>
          </p:nvSpPr>
          <p:spPr>
            <a:xfrm>
              <a:off x="0" y="-47625"/>
              <a:ext cx="1815833" cy="2757479"/>
            </a:xfrm>
            <a:prstGeom prst="rect">
              <a:avLst/>
            </a:prstGeom>
          </p:spPr>
          <p:txBody>
            <a:bodyPr lIns="50800" tIns="50800" rIns="50800" bIns="50800" rtlCol="0" anchor="ctr"/>
            <a:lstStyle/>
            <a:p>
              <a:pPr algn="ctr">
                <a:lnSpc>
                  <a:spcPts val="2600"/>
                </a:lnSpc>
              </a:pPr>
              <a:endParaRPr/>
            </a:p>
          </p:txBody>
        </p:sp>
      </p:grpSp>
      <p:sp>
        <p:nvSpPr>
          <p:cNvPr id="5" name="TextBox 5"/>
          <p:cNvSpPr txBox="1"/>
          <p:nvPr/>
        </p:nvSpPr>
        <p:spPr>
          <a:xfrm>
            <a:off x="723901" y="596017"/>
            <a:ext cx="9639300" cy="1320874"/>
          </a:xfrm>
          <a:prstGeom prst="rect">
            <a:avLst/>
          </a:prstGeom>
        </p:spPr>
        <p:txBody>
          <a:bodyPr wrap="square" lIns="0" tIns="0" rIns="0" bIns="0" rtlCol="0" anchor="t">
            <a:spAutoFit/>
          </a:bodyPr>
          <a:lstStyle/>
          <a:p>
            <a:pPr marL="0" lvl="0" indent="0" algn="l">
              <a:lnSpc>
                <a:spcPts val="10260"/>
              </a:lnSpc>
              <a:spcBef>
                <a:spcPct val="0"/>
              </a:spcBef>
            </a:pPr>
            <a:r>
              <a:rPr lang="en-US" sz="9500" u="none" spc="-190" dirty="0">
                <a:solidFill>
                  <a:srgbClr val="FF7C7F"/>
                </a:solidFill>
                <a:latin typeface="Lilita One"/>
              </a:rPr>
              <a:t>Responsive Design</a:t>
            </a:r>
          </a:p>
        </p:txBody>
      </p:sp>
      <p:sp>
        <p:nvSpPr>
          <p:cNvPr id="16" name="Freeform 16"/>
          <p:cNvSpPr/>
          <p:nvPr/>
        </p:nvSpPr>
        <p:spPr>
          <a:xfrm>
            <a:off x="612159" y="2693734"/>
            <a:ext cx="1225936" cy="1225936"/>
          </a:xfrm>
          <a:custGeom>
            <a:avLst/>
            <a:gdLst/>
            <a:ahLst/>
            <a:cxnLst/>
            <a:rect l="l" t="t" r="r" b="b"/>
            <a:pathLst>
              <a:path w="1225936" h="1225936">
                <a:moveTo>
                  <a:pt x="0" y="0"/>
                </a:moveTo>
                <a:lnTo>
                  <a:pt x="1225936" y="0"/>
                </a:lnTo>
                <a:lnTo>
                  <a:pt x="1225936" y="1225936"/>
                </a:lnTo>
                <a:lnTo>
                  <a:pt x="0" y="1225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8991600" y="8183323"/>
            <a:ext cx="1225936" cy="1225936"/>
          </a:xfrm>
          <a:custGeom>
            <a:avLst/>
            <a:gdLst/>
            <a:ahLst/>
            <a:cxnLst/>
            <a:rect l="l" t="t" r="r" b="b"/>
            <a:pathLst>
              <a:path w="1225936" h="1225936">
                <a:moveTo>
                  <a:pt x="0" y="0"/>
                </a:moveTo>
                <a:lnTo>
                  <a:pt x="1225936" y="0"/>
                </a:lnTo>
                <a:lnTo>
                  <a:pt x="1225936" y="1225936"/>
                </a:lnTo>
                <a:lnTo>
                  <a:pt x="0" y="12259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7">
            <a:extLst>
              <a:ext uri="{FF2B5EF4-FFF2-40B4-BE49-F238E27FC236}">
                <a16:creationId xmlns:a16="http://schemas.microsoft.com/office/drawing/2014/main" id="{656381A7-35BD-5E66-D8D6-34B47AC97ACB}"/>
              </a:ext>
            </a:extLst>
          </p:cNvPr>
          <p:cNvSpPr txBox="1"/>
          <p:nvPr/>
        </p:nvSpPr>
        <p:spPr>
          <a:xfrm>
            <a:off x="10363201" y="695592"/>
            <a:ext cx="7391399" cy="8713667"/>
          </a:xfrm>
          <a:prstGeom prst="rect">
            <a:avLst/>
          </a:prstGeom>
          <a:noFill/>
        </p:spPr>
        <p:txBody>
          <a:bodyPr wrap="square" rtlCol="0">
            <a:spAutoFit/>
          </a:bodyPr>
          <a:lstStyle/>
          <a:p>
            <a:pPr marL="342900" lvl="0" indent="-342900">
              <a:lnSpc>
                <a:spcPct val="107000"/>
              </a:lnSpc>
              <a:spcAft>
                <a:spcPts val="800"/>
              </a:spcAft>
              <a:buFont typeface="Courier New" panose="02070309020205020404" pitchFamily="49" charset="0"/>
              <a:buChar char="o"/>
              <a:tabLst>
                <a:tab pos="457200" algn="l"/>
              </a:tabLst>
            </a:pPr>
            <a:r>
              <a:rPr lang="en-US" sz="2800" b="1" kern="100" dirty="0">
                <a:solidFill>
                  <a:srgbClr val="4F81BD"/>
                </a:solidFill>
                <a:effectLst/>
                <a:latin typeface="Lilita One" panose="020B0604020202020204" charset="0"/>
                <a:ea typeface="Aptos" panose="020B0004020202020204" pitchFamily="34" charset="0"/>
                <a:cs typeface="Times New Roman" panose="02020603050405020304" pitchFamily="18" charset="0"/>
              </a:rPr>
              <a:t>Mobile-First Approach:</a:t>
            </a:r>
            <a:endParaRPr lang="en-IN" sz="2800" kern="100" dirty="0">
              <a:solidFill>
                <a:srgbClr val="4F81BD"/>
              </a:solidFill>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Courier New" panose="02070309020205020404" pitchFamily="49" charset="0"/>
              <a:buChar char="o"/>
              <a:tabLst>
                <a:tab pos="914400" algn="l"/>
              </a:tabLst>
            </a:pPr>
            <a:r>
              <a:rPr lang="en-US" sz="2000" kern="100" dirty="0">
                <a:solidFill>
                  <a:schemeClr val="bg1">
                    <a:lumMod val="50000"/>
                  </a:schemeClr>
                </a:solidFill>
                <a:effectLst/>
                <a:latin typeface="Lilita One" panose="020B0604020202020204" charset="0"/>
                <a:ea typeface="Aptos" panose="020B0004020202020204" pitchFamily="34" charset="0"/>
                <a:cs typeface="Times New Roman" panose="02020603050405020304" pitchFamily="18" charset="0"/>
              </a:rPr>
              <a:t>Design the website with mobile users in mind first, then scale up for larger screens.</a:t>
            </a:r>
            <a:endParaRPr lang="en-IN" sz="2000" kern="100" dirty="0">
              <a:solidFill>
                <a:schemeClr val="bg1">
                  <a:lumMod val="50000"/>
                </a:schemeClr>
              </a:solidFill>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Courier New" panose="02070309020205020404" pitchFamily="49" charset="0"/>
              <a:buChar char="o"/>
              <a:tabLst>
                <a:tab pos="914400" algn="l"/>
              </a:tabLst>
            </a:pPr>
            <a:r>
              <a:rPr lang="en-US" sz="2000" kern="100" dirty="0">
                <a:solidFill>
                  <a:schemeClr val="bg1">
                    <a:lumMod val="50000"/>
                  </a:schemeClr>
                </a:solidFill>
                <a:effectLst/>
                <a:latin typeface="Lilita One" panose="020B0604020202020204" charset="0"/>
                <a:ea typeface="Aptos" panose="020B0004020202020204" pitchFamily="34" charset="0"/>
                <a:cs typeface="Times New Roman" panose="02020603050405020304" pitchFamily="18" charset="0"/>
              </a:rPr>
              <a:t>Utilize responsive design frameworks like Bootstrap or Foundation.</a:t>
            </a:r>
            <a:endParaRPr lang="en-IN" sz="2000" kern="100" dirty="0">
              <a:solidFill>
                <a:schemeClr val="bg1">
                  <a:lumMod val="50000"/>
                </a:schemeClr>
              </a:solidFill>
              <a:effectLst/>
              <a:latin typeface="Lilita One" panose="020B060402020202020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Courier New" panose="02070309020205020404" pitchFamily="49" charset="0"/>
              <a:buChar char="o"/>
              <a:tabLst>
                <a:tab pos="457200" algn="l"/>
              </a:tabLst>
            </a:pPr>
            <a:r>
              <a:rPr lang="en-US" sz="2800" b="1" kern="100" dirty="0">
                <a:solidFill>
                  <a:srgbClr val="4F81BD"/>
                </a:solidFill>
                <a:latin typeface="Lilita One" panose="020B0604020202020204" charset="0"/>
                <a:cs typeface="Times New Roman" panose="02020603050405020304" pitchFamily="18" charset="0"/>
              </a:rPr>
              <a:t>Flexible Grids and Layouts:</a:t>
            </a:r>
            <a:endParaRPr lang="en-IN" sz="2800" b="1" kern="100" dirty="0">
              <a:solidFill>
                <a:srgbClr val="4F81BD"/>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Courier New" panose="02070309020205020404" pitchFamily="49" charset="0"/>
              <a:buChar char="o"/>
              <a:tabLst>
                <a:tab pos="914400" algn="l"/>
              </a:tabLst>
            </a:pPr>
            <a:r>
              <a:rPr lang="en-US" sz="2000" kern="100" dirty="0">
                <a:solidFill>
                  <a:schemeClr val="bg1">
                    <a:lumMod val="50000"/>
                  </a:schemeClr>
                </a:solidFill>
                <a:latin typeface="Lilita One" panose="020B0604020202020204" charset="0"/>
                <a:cs typeface="Times New Roman" panose="02020603050405020304" pitchFamily="18" charset="0"/>
              </a:rPr>
              <a:t>Implement flexible grid layouts that adjust content based on screen size.</a:t>
            </a:r>
            <a:endParaRPr lang="en-IN" sz="2000" kern="100" dirty="0">
              <a:solidFill>
                <a:schemeClr val="bg1">
                  <a:lumMod val="50000"/>
                </a:schemeClr>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Courier New" panose="02070309020205020404" pitchFamily="49" charset="0"/>
              <a:buChar char="o"/>
              <a:tabLst>
                <a:tab pos="914400" algn="l"/>
              </a:tabLst>
            </a:pPr>
            <a:r>
              <a:rPr lang="en-US" sz="2000" kern="100" dirty="0">
                <a:solidFill>
                  <a:schemeClr val="bg1">
                    <a:lumMod val="50000"/>
                  </a:schemeClr>
                </a:solidFill>
                <a:latin typeface="Lilita One" panose="020B0604020202020204" charset="0"/>
                <a:cs typeface="Times New Roman" panose="02020603050405020304" pitchFamily="18" charset="0"/>
              </a:rPr>
              <a:t>Use relative units (percentages, </a:t>
            </a:r>
            <a:r>
              <a:rPr lang="en-US" sz="2000" kern="100" dirty="0" err="1">
                <a:solidFill>
                  <a:schemeClr val="bg1">
                    <a:lumMod val="50000"/>
                  </a:schemeClr>
                </a:solidFill>
                <a:latin typeface="Lilita One" panose="020B0604020202020204" charset="0"/>
                <a:cs typeface="Times New Roman" panose="02020603050405020304" pitchFamily="18" charset="0"/>
              </a:rPr>
              <a:t>ems</a:t>
            </a:r>
            <a:r>
              <a:rPr lang="en-US" sz="2000" kern="100" dirty="0">
                <a:solidFill>
                  <a:schemeClr val="bg1">
                    <a:lumMod val="50000"/>
                  </a:schemeClr>
                </a:solidFill>
                <a:latin typeface="Lilita One" panose="020B0604020202020204" charset="0"/>
                <a:cs typeface="Times New Roman" panose="02020603050405020304" pitchFamily="18" charset="0"/>
              </a:rPr>
              <a:t>) instead of fixed units (pixels) for layout elements.</a:t>
            </a:r>
            <a:endParaRPr lang="en-IN" sz="2000" kern="100" dirty="0">
              <a:solidFill>
                <a:schemeClr val="bg1">
                  <a:lumMod val="50000"/>
                </a:schemeClr>
              </a:solidFill>
              <a:latin typeface="Lilita One" panose="020B0604020202020204" charset="0"/>
              <a:cs typeface="Times New Roman" panose="02020603050405020304" pitchFamily="18" charset="0"/>
            </a:endParaRPr>
          </a:p>
          <a:p>
            <a:pPr marL="342900" lvl="0" indent="-342900">
              <a:lnSpc>
                <a:spcPct val="107000"/>
              </a:lnSpc>
              <a:spcAft>
                <a:spcPts val="800"/>
              </a:spcAft>
              <a:buFont typeface="Courier New" panose="02070309020205020404" pitchFamily="49" charset="0"/>
              <a:buChar char="o"/>
              <a:tabLst>
                <a:tab pos="457200" algn="l"/>
              </a:tabLst>
            </a:pPr>
            <a:r>
              <a:rPr lang="en-US" sz="2800" b="1" kern="100" dirty="0">
                <a:solidFill>
                  <a:srgbClr val="4F81BD"/>
                </a:solidFill>
                <a:latin typeface="Lilita One" panose="020B0604020202020204" charset="0"/>
                <a:cs typeface="Times New Roman" panose="02020603050405020304" pitchFamily="18" charset="0"/>
              </a:rPr>
              <a:t>Adaptive Images:</a:t>
            </a:r>
            <a:endParaRPr lang="en-IN" sz="2800" b="1" kern="100" dirty="0">
              <a:solidFill>
                <a:srgbClr val="4F81BD"/>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Courier New" panose="02070309020205020404" pitchFamily="49" charset="0"/>
              <a:buChar char="o"/>
              <a:tabLst>
                <a:tab pos="914400" algn="l"/>
              </a:tabLst>
            </a:pPr>
            <a:r>
              <a:rPr lang="en-US" sz="2000" kern="100" dirty="0">
                <a:solidFill>
                  <a:schemeClr val="bg1">
                    <a:lumMod val="50000"/>
                  </a:schemeClr>
                </a:solidFill>
                <a:latin typeface="Lilita One" panose="020B0604020202020204" charset="0"/>
                <a:cs typeface="Times New Roman" panose="02020603050405020304" pitchFamily="18" charset="0"/>
              </a:rPr>
              <a:t>Use responsive images that adjust the resolution based on the user's device.</a:t>
            </a:r>
            <a:endParaRPr lang="en-IN" sz="2000" kern="100" dirty="0">
              <a:solidFill>
                <a:schemeClr val="bg1">
                  <a:lumMod val="50000"/>
                </a:schemeClr>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Courier New" panose="02070309020205020404" pitchFamily="49" charset="0"/>
              <a:buChar char="o"/>
              <a:tabLst>
                <a:tab pos="914400" algn="l"/>
              </a:tabLst>
            </a:pPr>
            <a:r>
              <a:rPr lang="en-US" sz="2000" kern="100" dirty="0">
                <a:solidFill>
                  <a:schemeClr val="bg1">
                    <a:lumMod val="50000"/>
                  </a:schemeClr>
                </a:solidFill>
                <a:latin typeface="Lilita One" panose="020B0604020202020204" charset="0"/>
                <a:cs typeface="Times New Roman" panose="02020603050405020304" pitchFamily="18" charset="0"/>
              </a:rPr>
              <a:t>Implement lazy loading to improve initial load times on mobile devices.</a:t>
            </a:r>
            <a:endParaRPr lang="en-IN" sz="2000" kern="100" dirty="0">
              <a:solidFill>
                <a:schemeClr val="bg1">
                  <a:lumMod val="50000"/>
                </a:schemeClr>
              </a:solidFill>
              <a:latin typeface="Lilita One" panose="020B0604020202020204" charset="0"/>
              <a:cs typeface="Times New Roman" panose="02020603050405020304" pitchFamily="18" charset="0"/>
            </a:endParaRPr>
          </a:p>
          <a:p>
            <a:pPr marL="342900" indent="-342900">
              <a:lnSpc>
                <a:spcPct val="107000"/>
              </a:lnSpc>
              <a:spcAft>
                <a:spcPts val="800"/>
              </a:spcAft>
              <a:buFont typeface="Courier New" panose="02070309020205020404" pitchFamily="49" charset="0"/>
              <a:buChar char="o"/>
              <a:tabLst>
                <a:tab pos="457200" algn="l"/>
              </a:tabLst>
            </a:pPr>
            <a:r>
              <a:rPr lang="en-US" sz="2800" b="1" kern="100" dirty="0">
                <a:solidFill>
                  <a:srgbClr val="4F81BD"/>
                </a:solidFill>
                <a:latin typeface="Lilita One" panose="020B0604020202020204" charset="0"/>
                <a:cs typeface="Times New Roman" panose="02020603050405020304" pitchFamily="18" charset="0"/>
              </a:rPr>
              <a:t>Testing Across Devices:</a:t>
            </a:r>
            <a:endParaRPr lang="en-IN" sz="2800" b="1" kern="100" dirty="0">
              <a:solidFill>
                <a:srgbClr val="4F81BD"/>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Courier New" panose="02070309020205020404" pitchFamily="49" charset="0"/>
              <a:buChar char="o"/>
              <a:tabLst>
                <a:tab pos="914400" algn="l"/>
              </a:tabLst>
            </a:pPr>
            <a:r>
              <a:rPr lang="en-US" sz="2000" kern="100" dirty="0">
                <a:solidFill>
                  <a:schemeClr val="bg1">
                    <a:lumMod val="50000"/>
                  </a:schemeClr>
                </a:solidFill>
                <a:latin typeface="Lilita One" panose="020B0604020202020204" charset="0"/>
                <a:cs typeface="Times New Roman" panose="02020603050405020304" pitchFamily="18" charset="0"/>
              </a:rPr>
              <a:t>Conduct thorough testing on multiple devices and screen sizes to ensure consistent performance.</a:t>
            </a:r>
            <a:endParaRPr lang="en-IN" sz="2000" kern="100" dirty="0">
              <a:solidFill>
                <a:schemeClr val="bg1">
                  <a:lumMod val="50000"/>
                </a:schemeClr>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Courier New" panose="02070309020205020404" pitchFamily="49" charset="0"/>
              <a:buChar char="o"/>
              <a:tabLst>
                <a:tab pos="914400" algn="l"/>
              </a:tabLst>
            </a:pPr>
            <a:r>
              <a:rPr lang="en-US" sz="2000" kern="100" dirty="0">
                <a:solidFill>
                  <a:schemeClr val="bg1">
                    <a:lumMod val="50000"/>
                  </a:schemeClr>
                </a:solidFill>
                <a:latin typeface="Lilita One" panose="020B0604020202020204" charset="0"/>
                <a:cs typeface="Times New Roman" panose="02020603050405020304" pitchFamily="18" charset="0"/>
              </a:rPr>
              <a:t>Use browser developer tools and emulators to simulate different environments.</a:t>
            </a:r>
            <a:endParaRPr lang="en-IN" sz="2000" kern="100" dirty="0">
              <a:solidFill>
                <a:schemeClr val="bg1">
                  <a:lumMod val="50000"/>
                </a:schemeClr>
              </a:solidFill>
              <a:latin typeface="Lilita One" panose="020B0604020202020204" charset="0"/>
              <a:cs typeface="Times New Roman" panose="02020603050405020304" pitchFamily="18" charset="0"/>
            </a:endParaRPr>
          </a:p>
          <a:p>
            <a:endParaRPr lang="en-IN" dirty="0"/>
          </a:p>
        </p:txBody>
      </p:sp>
      <p:sp>
        <p:nvSpPr>
          <p:cNvPr id="19" name="Freeform 14">
            <a:extLst>
              <a:ext uri="{FF2B5EF4-FFF2-40B4-BE49-F238E27FC236}">
                <a16:creationId xmlns:a16="http://schemas.microsoft.com/office/drawing/2014/main" id="{CFAC3697-72D5-C85B-EDF0-91D4CA76EE4A}"/>
              </a:ext>
            </a:extLst>
          </p:cNvPr>
          <p:cNvSpPr/>
          <p:nvPr/>
        </p:nvSpPr>
        <p:spPr>
          <a:xfrm>
            <a:off x="1524000" y="2512908"/>
            <a:ext cx="7162800" cy="6553200"/>
          </a:xfrm>
          <a:custGeom>
            <a:avLst/>
            <a:gdLst/>
            <a:ahLst/>
            <a:cxnLst/>
            <a:rect l="l" t="t" r="r" b="b"/>
            <a:pathLst>
              <a:path w="1916598" h="1509321">
                <a:moveTo>
                  <a:pt x="0" y="0"/>
                </a:moveTo>
                <a:lnTo>
                  <a:pt x="1916598" y="0"/>
                </a:lnTo>
                <a:lnTo>
                  <a:pt x="1916598" y="1509321"/>
                </a:lnTo>
                <a:lnTo>
                  <a:pt x="0" y="1509321"/>
                </a:lnTo>
                <a:lnTo>
                  <a:pt x="0" y="0"/>
                </a:lnTo>
                <a:close/>
              </a:path>
            </a:pathLst>
          </a:custGeom>
          <a:blipFill>
            <a:blip r:embed="rId6"/>
            <a:stretch>
              <a:fillRect/>
            </a:stretch>
          </a:blipFill>
        </p:spPr>
      </p:sp>
      <p:sp>
        <p:nvSpPr>
          <p:cNvPr id="20" name="Freeform 20">
            <a:extLst>
              <a:ext uri="{FF2B5EF4-FFF2-40B4-BE49-F238E27FC236}">
                <a16:creationId xmlns:a16="http://schemas.microsoft.com/office/drawing/2014/main" id="{34D73543-F034-8076-4EC4-EA1C3F717B6D}"/>
              </a:ext>
            </a:extLst>
          </p:cNvPr>
          <p:cNvSpPr/>
          <p:nvPr/>
        </p:nvSpPr>
        <p:spPr>
          <a:xfrm flipH="1">
            <a:off x="3359536" y="3009900"/>
            <a:ext cx="3352799" cy="3200400"/>
          </a:xfrm>
          <a:custGeom>
            <a:avLst/>
            <a:gdLst/>
            <a:ahLst/>
            <a:cxnLst/>
            <a:rect l="l" t="t" r="r" b="b"/>
            <a:pathLst>
              <a:path w="1391075" h="1681058">
                <a:moveTo>
                  <a:pt x="1391075" y="0"/>
                </a:moveTo>
                <a:lnTo>
                  <a:pt x="0" y="0"/>
                </a:lnTo>
                <a:lnTo>
                  <a:pt x="0" y="1681058"/>
                </a:lnTo>
                <a:lnTo>
                  <a:pt x="1391075" y="1681058"/>
                </a:lnTo>
                <a:lnTo>
                  <a:pt x="1391075" y="0"/>
                </a:lnTo>
                <a:close/>
              </a:path>
            </a:pathLst>
          </a:custGeom>
          <a:blipFill>
            <a:blip r:embed="rId7"/>
            <a:stretch>
              <a:fillRect/>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68323" y="2402403"/>
            <a:ext cx="3323035" cy="33230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BFEF"/>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120"/>
                </a:lnSpc>
              </a:pPr>
              <a:endParaRPr/>
            </a:p>
          </p:txBody>
        </p:sp>
      </p:grpSp>
      <p:grpSp>
        <p:nvGrpSpPr>
          <p:cNvPr id="8" name="Group 8"/>
          <p:cNvGrpSpPr/>
          <p:nvPr/>
        </p:nvGrpSpPr>
        <p:grpSpPr>
          <a:xfrm>
            <a:off x="11963400" y="2331737"/>
            <a:ext cx="3323035" cy="332303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BFE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120"/>
                </a:lnSpc>
              </a:pPr>
              <a:endParaRPr/>
            </a:p>
          </p:txBody>
        </p:sp>
      </p:grpSp>
      <p:sp>
        <p:nvSpPr>
          <p:cNvPr id="11" name="Freeform 11"/>
          <p:cNvSpPr/>
          <p:nvPr/>
        </p:nvSpPr>
        <p:spPr>
          <a:xfrm>
            <a:off x="4849116" y="2671862"/>
            <a:ext cx="2161451" cy="2549897"/>
          </a:xfrm>
          <a:custGeom>
            <a:avLst/>
            <a:gdLst/>
            <a:ahLst/>
            <a:cxnLst/>
            <a:rect l="l" t="t" r="r" b="b"/>
            <a:pathLst>
              <a:path w="2161451" h="2549897">
                <a:moveTo>
                  <a:pt x="0" y="0"/>
                </a:moveTo>
                <a:lnTo>
                  <a:pt x="2161452" y="0"/>
                </a:lnTo>
                <a:lnTo>
                  <a:pt x="2161452" y="2549897"/>
                </a:lnTo>
                <a:lnTo>
                  <a:pt x="0" y="2549897"/>
                </a:lnTo>
                <a:lnTo>
                  <a:pt x="0" y="0"/>
                </a:lnTo>
                <a:close/>
              </a:path>
            </a:pathLst>
          </a:custGeom>
          <a:blipFill>
            <a:blip r:embed="rId2"/>
            <a:stretch>
              <a:fillRect/>
            </a:stretch>
          </a:blipFill>
        </p:spPr>
      </p:sp>
      <p:sp>
        <p:nvSpPr>
          <p:cNvPr id="14" name="TextBox 14"/>
          <p:cNvSpPr txBox="1"/>
          <p:nvPr/>
        </p:nvSpPr>
        <p:spPr>
          <a:xfrm>
            <a:off x="1028700" y="986808"/>
            <a:ext cx="13236515" cy="1344930"/>
          </a:xfrm>
          <a:prstGeom prst="rect">
            <a:avLst/>
          </a:prstGeom>
        </p:spPr>
        <p:txBody>
          <a:bodyPr lIns="0" tIns="0" rIns="0" bIns="0" rtlCol="0" anchor="t">
            <a:spAutoFit/>
          </a:bodyPr>
          <a:lstStyle/>
          <a:p>
            <a:pPr marL="0" lvl="0" indent="0" algn="l">
              <a:lnSpc>
                <a:spcPts val="10260"/>
              </a:lnSpc>
              <a:spcBef>
                <a:spcPct val="0"/>
              </a:spcBef>
            </a:pPr>
            <a:r>
              <a:rPr lang="en-US" sz="9500" u="none" spc="-190" dirty="0">
                <a:solidFill>
                  <a:srgbClr val="FF7C7F"/>
                </a:solidFill>
                <a:latin typeface="Lilita One"/>
              </a:rPr>
              <a:t>Community Building</a:t>
            </a:r>
          </a:p>
        </p:txBody>
      </p:sp>
      <p:grpSp>
        <p:nvGrpSpPr>
          <p:cNvPr id="15" name="Group 15"/>
          <p:cNvGrpSpPr/>
          <p:nvPr/>
        </p:nvGrpSpPr>
        <p:grpSpPr>
          <a:xfrm>
            <a:off x="3485476" y="5800114"/>
            <a:ext cx="5658524" cy="3211744"/>
            <a:chOff x="0" y="-19049"/>
            <a:chExt cx="6518307" cy="4282325"/>
          </a:xfrm>
        </p:grpSpPr>
        <p:sp>
          <p:nvSpPr>
            <p:cNvPr id="16" name="TextBox 16"/>
            <p:cNvSpPr txBox="1"/>
            <p:nvPr/>
          </p:nvSpPr>
          <p:spPr>
            <a:xfrm>
              <a:off x="0" y="-19049"/>
              <a:ext cx="6518307" cy="730249"/>
            </a:xfrm>
            <a:prstGeom prst="rect">
              <a:avLst/>
            </a:prstGeom>
          </p:spPr>
          <p:txBody>
            <a:bodyPr lIns="0" tIns="0" rIns="0" bIns="0" rtlCol="0" anchor="t">
              <a:spAutoFit/>
            </a:bodyPr>
            <a:lstStyle/>
            <a:p>
              <a:pPr marL="0" lvl="0" indent="0" algn="ctr">
                <a:lnSpc>
                  <a:spcPts val="4200"/>
                </a:lnSpc>
                <a:spcBef>
                  <a:spcPct val="0"/>
                </a:spcBef>
              </a:pPr>
              <a:r>
                <a:rPr lang="en-US" sz="3500" u="none" spc="-70" dirty="0">
                  <a:solidFill>
                    <a:srgbClr val="6DA2ED"/>
                  </a:solidFill>
                  <a:latin typeface="Lilita One"/>
                </a:rPr>
                <a:t>Author Engagement</a:t>
              </a:r>
            </a:p>
          </p:txBody>
        </p:sp>
        <p:sp>
          <p:nvSpPr>
            <p:cNvPr id="17" name="TextBox 17"/>
            <p:cNvSpPr txBox="1"/>
            <p:nvPr/>
          </p:nvSpPr>
          <p:spPr>
            <a:xfrm>
              <a:off x="0" y="1121391"/>
              <a:ext cx="6518307" cy="3141885"/>
            </a:xfrm>
            <a:prstGeom prst="rect">
              <a:avLst/>
            </a:prstGeom>
          </p:spPr>
          <p:txBody>
            <a:bodyPr lIns="0" tIns="0" rIns="0" bIns="0" rtlCol="0" anchor="t">
              <a:spAutoFit/>
            </a:bodyPr>
            <a:lstStyle/>
            <a:p>
              <a:pPr algn="just">
                <a:lnSpc>
                  <a:spcPts val="3120"/>
                </a:lnSpc>
                <a:spcBef>
                  <a:spcPct val="0"/>
                </a:spcBef>
              </a:pPr>
              <a:r>
                <a:rPr lang="en-US" sz="2400" u="none" dirty="0">
                  <a:solidFill>
                    <a:srgbClr val="000000"/>
                  </a:solidFill>
                  <a:latin typeface="Kollektif"/>
                </a:rPr>
                <a:t>Featuring author interviews, behind-the-scenes content, and exclusive insights creates a personal connection with subscribers. This fosters a sense of community and strengthens the bond between the audience and the brand.</a:t>
              </a:r>
            </a:p>
          </p:txBody>
        </p:sp>
      </p:grpSp>
      <p:grpSp>
        <p:nvGrpSpPr>
          <p:cNvPr id="21" name="Group 21"/>
          <p:cNvGrpSpPr/>
          <p:nvPr/>
        </p:nvGrpSpPr>
        <p:grpSpPr>
          <a:xfrm>
            <a:off x="10820400" y="5762008"/>
            <a:ext cx="5943600" cy="3164545"/>
            <a:chOff x="0" y="-19049"/>
            <a:chExt cx="6334642" cy="3430826"/>
          </a:xfrm>
        </p:grpSpPr>
        <p:sp>
          <p:nvSpPr>
            <p:cNvPr id="22" name="TextBox 22"/>
            <p:cNvSpPr txBox="1"/>
            <p:nvPr/>
          </p:nvSpPr>
          <p:spPr>
            <a:xfrm>
              <a:off x="0" y="949565"/>
              <a:ext cx="6334642" cy="2462212"/>
            </a:xfrm>
            <a:prstGeom prst="rect">
              <a:avLst/>
            </a:prstGeom>
          </p:spPr>
          <p:txBody>
            <a:bodyPr lIns="0" tIns="0" rIns="0" bIns="0" rtlCol="0" anchor="t">
              <a:spAutoFit/>
            </a:bodyPr>
            <a:lstStyle/>
            <a:p>
              <a:pPr algn="just"/>
              <a:r>
                <a:rPr lang="en-US" sz="2400" dirty="0">
                  <a:solidFill>
                    <a:srgbClr val="000000"/>
                  </a:solidFill>
                  <a:latin typeface="Kollektif"/>
                </a:rPr>
                <a:t>Promoting upcoming events and literary gatherings through email marketing is key to encouraging community participation and fostering a sense of belonging. It creates excitement and anticipation, leading to increased event attendance.</a:t>
              </a:r>
            </a:p>
          </p:txBody>
        </p:sp>
        <p:sp>
          <p:nvSpPr>
            <p:cNvPr id="23" name="TextBox 23"/>
            <p:cNvSpPr txBox="1"/>
            <p:nvPr/>
          </p:nvSpPr>
          <p:spPr>
            <a:xfrm>
              <a:off x="0" y="-19049"/>
              <a:ext cx="6334642" cy="730249"/>
            </a:xfrm>
            <a:prstGeom prst="rect">
              <a:avLst/>
            </a:prstGeom>
          </p:spPr>
          <p:txBody>
            <a:bodyPr lIns="0" tIns="0" rIns="0" bIns="0" rtlCol="0" anchor="t">
              <a:spAutoFit/>
            </a:bodyPr>
            <a:lstStyle/>
            <a:p>
              <a:pPr marL="0" lvl="0" indent="0" algn="ctr">
                <a:lnSpc>
                  <a:spcPts val="4200"/>
                </a:lnSpc>
                <a:spcBef>
                  <a:spcPct val="0"/>
                </a:spcBef>
              </a:pPr>
              <a:r>
                <a:rPr lang="en-US" sz="3500" u="none" spc="-70" dirty="0">
                  <a:solidFill>
                    <a:srgbClr val="6DA2ED"/>
                  </a:solidFill>
                  <a:latin typeface="Lilita One"/>
                </a:rPr>
                <a:t>Event Promotion</a:t>
              </a:r>
            </a:p>
          </p:txBody>
        </p:sp>
      </p:grpSp>
      <p:sp>
        <p:nvSpPr>
          <p:cNvPr id="24" name="Freeform 6">
            <a:extLst>
              <a:ext uri="{FF2B5EF4-FFF2-40B4-BE49-F238E27FC236}">
                <a16:creationId xmlns:a16="http://schemas.microsoft.com/office/drawing/2014/main" id="{A7EBA46F-98F3-82F3-33E4-CC812839B1E4}"/>
              </a:ext>
            </a:extLst>
          </p:cNvPr>
          <p:cNvSpPr/>
          <p:nvPr/>
        </p:nvSpPr>
        <p:spPr>
          <a:xfrm flipH="1">
            <a:off x="12659494" y="2860071"/>
            <a:ext cx="1605721" cy="2027863"/>
          </a:xfrm>
          <a:custGeom>
            <a:avLst/>
            <a:gdLst/>
            <a:ahLst/>
            <a:cxnLst/>
            <a:rect l="l" t="t" r="r" b="b"/>
            <a:pathLst>
              <a:path w="1206578" h="1784219">
                <a:moveTo>
                  <a:pt x="1206579" y="0"/>
                </a:moveTo>
                <a:lnTo>
                  <a:pt x="0" y="0"/>
                </a:lnTo>
                <a:lnTo>
                  <a:pt x="0" y="1784219"/>
                </a:lnTo>
                <a:lnTo>
                  <a:pt x="1206579" y="1784219"/>
                </a:lnTo>
                <a:lnTo>
                  <a:pt x="1206579" y="0"/>
                </a:lnTo>
                <a:close/>
              </a:path>
            </a:pathLst>
          </a:custGeom>
          <a:blipFill>
            <a:blip r:embed="rId3"/>
            <a:stretch>
              <a:fillRect/>
            </a:stretch>
          </a:blipFill>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61653" y="6729809"/>
            <a:ext cx="8039201" cy="2255525"/>
          </a:xfrm>
          <a:prstGeom prst="rect">
            <a:avLst/>
          </a:prstGeom>
        </p:spPr>
        <p:txBody>
          <a:bodyPr lIns="0" tIns="0" rIns="0" bIns="0" rtlCol="0" anchor="t">
            <a:spAutoFit/>
          </a:bodyPr>
          <a:lstStyle/>
          <a:p>
            <a:pPr marL="0" lvl="0" indent="0" algn="l">
              <a:lnSpc>
                <a:spcPts val="8640"/>
              </a:lnSpc>
              <a:spcBef>
                <a:spcPct val="0"/>
              </a:spcBef>
            </a:pPr>
            <a:r>
              <a:rPr lang="en-US" sz="8000" u="none" spc="-160" dirty="0">
                <a:solidFill>
                  <a:srgbClr val="FF7C7F"/>
                </a:solidFill>
                <a:latin typeface="Lilita One"/>
              </a:rPr>
              <a:t>Personalization and Segmentation</a:t>
            </a:r>
          </a:p>
        </p:txBody>
      </p:sp>
      <p:sp>
        <p:nvSpPr>
          <p:cNvPr id="6" name="Freeform 6"/>
          <p:cNvSpPr/>
          <p:nvPr/>
        </p:nvSpPr>
        <p:spPr>
          <a:xfrm rot="347263">
            <a:off x="814736" y="1332717"/>
            <a:ext cx="2961779" cy="2943268"/>
          </a:xfrm>
          <a:custGeom>
            <a:avLst/>
            <a:gdLst/>
            <a:ahLst/>
            <a:cxnLst/>
            <a:rect l="l" t="t" r="r" b="b"/>
            <a:pathLst>
              <a:path w="2961779" h="2943268">
                <a:moveTo>
                  <a:pt x="0" y="0"/>
                </a:moveTo>
                <a:lnTo>
                  <a:pt x="2961779" y="0"/>
                </a:lnTo>
                <a:lnTo>
                  <a:pt x="2961779" y="2943267"/>
                </a:lnTo>
                <a:lnTo>
                  <a:pt x="0" y="2943267"/>
                </a:lnTo>
                <a:lnTo>
                  <a:pt x="0" y="0"/>
                </a:lnTo>
                <a:close/>
              </a:path>
            </a:pathLst>
          </a:custGeom>
          <a:blipFill>
            <a:blip r:embed="rId2"/>
            <a:stretch>
              <a:fillRect/>
            </a:stretch>
          </a:blipFill>
        </p:spPr>
      </p:sp>
      <p:sp>
        <p:nvSpPr>
          <p:cNvPr id="7" name="Freeform 7"/>
          <p:cNvSpPr/>
          <p:nvPr/>
        </p:nvSpPr>
        <p:spPr>
          <a:xfrm>
            <a:off x="2295626" y="697713"/>
            <a:ext cx="5526834" cy="5697767"/>
          </a:xfrm>
          <a:custGeom>
            <a:avLst/>
            <a:gdLst/>
            <a:ahLst/>
            <a:cxnLst/>
            <a:rect l="l" t="t" r="r" b="b"/>
            <a:pathLst>
              <a:path w="5526834" h="5697767">
                <a:moveTo>
                  <a:pt x="0" y="0"/>
                </a:moveTo>
                <a:lnTo>
                  <a:pt x="5526834" y="0"/>
                </a:lnTo>
                <a:lnTo>
                  <a:pt x="5526834" y="5697767"/>
                </a:lnTo>
                <a:lnTo>
                  <a:pt x="0" y="5697767"/>
                </a:lnTo>
                <a:lnTo>
                  <a:pt x="0" y="0"/>
                </a:lnTo>
                <a:close/>
              </a:path>
            </a:pathLst>
          </a:custGeom>
          <a:blipFill>
            <a:blip r:embed="rId3"/>
            <a:stretch>
              <a:fillRect/>
            </a:stretch>
          </a:blipFill>
        </p:spPr>
      </p:sp>
      <p:sp>
        <p:nvSpPr>
          <p:cNvPr id="8" name="Text Placeholder 3">
            <a:extLst>
              <a:ext uri="{FF2B5EF4-FFF2-40B4-BE49-F238E27FC236}">
                <a16:creationId xmlns:a16="http://schemas.microsoft.com/office/drawing/2014/main" id="{9C85A6D4-D4E1-FF10-0330-D9527E16039A}"/>
              </a:ext>
            </a:extLst>
          </p:cNvPr>
          <p:cNvSpPr>
            <a:spLocks/>
          </p:cNvSpPr>
          <p:nvPr/>
        </p:nvSpPr>
        <p:spPr>
          <a:xfrm>
            <a:off x="9677400" y="959926"/>
            <a:ext cx="7790374" cy="1287974"/>
          </a:xfrm>
          <a:prstGeom prst="rect">
            <a:avLst/>
          </a:prstGeom>
        </p:spPr>
        <p:txBody>
          <a:bodyPr>
            <a:noAutofit/>
          </a:bodyPr>
          <a:lstStyle/>
          <a:p>
            <a:pPr defTabSz="877824">
              <a:spcAft>
                <a:spcPts val="600"/>
              </a:spcAft>
            </a:pPr>
            <a:r>
              <a:rPr lang="en-US" sz="6000" b="1" kern="1200" dirty="0">
                <a:solidFill>
                  <a:schemeClr val="accent3">
                    <a:lumMod val="75000"/>
                  </a:schemeClr>
                </a:solidFill>
                <a:latin typeface="Lilita One" panose="020B0604020202020204" charset="0"/>
                <a:ea typeface="Cambria" panose="02040503050406030204" pitchFamily="18" charset="0"/>
              </a:rPr>
              <a:t>Segmented Campaigns</a:t>
            </a:r>
            <a:endParaRPr lang="en-US" sz="6000" b="1" dirty="0">
              <a:solidFill>
                <a:schemeClr val="accent3">
                  <a:lumMod val="75000"/>
                </a:schemeClr>
              </a:solidFill>
              <a:latin typeface="Lilita One" panose="020B0604020202020204" charset="0"/>
              <a:ea typeface="Cambria" panose="02040503050406030204" pitchFamily="18" charset="0"/>
            </a:endParaRPr>
          </a:p>
        </p:txBody>
      </p:sp>
      <p:sp>
        <p:nvSpPr>
          <p:cNvPr id="10" name="TextBox 9">
            <a:extLst>
              <a:ext uri="{FF2B5EF4-FFF2-40B4-BE49-F238E27FC236}">
                <a16:creationId xmlns:a16="http://schemas.microsoft.com/office/drawing/2014/main" id="{6D687C20-B5F9-0106-58F2-8F12D7B7A359}"/>
              </a:ext>
            </a:extLst>
          </p:cNvPr>
          <p:cNvSpPr txBox="1"/>
          <p:nvPr/>
        </p:nvSpPr>
        <p:spPr>
          <a:xfrm>
            <a:off x="9671283" y="2095500"/>
            <a:ext cx="8083317" cy="2419124"/>
          </a:xfrm>
          <a:prstGeom prst="rect">
            <a:avLst/>
          </a:prstGeom>
          <a:noFill/>
        </p:spPr>
        <p:txBody>
          <a:bodyPr wrap="square">
            <a:spAutoFit/>
          </a:bodyPr>
          <a:lstStyle/>
          <a:p>
            <a:pPr defTabSz="877824">
              <a:lnSpc>
                <a:spcPct val="90000"/>
              </a:lnSpc>
              <a:spcAft>
                <a:spcPts val="600"/>
              </a:spcAft>
            </a:pPr>
            <a:r>
              <a:rPr lang="en-US" sz="2800" kern="1200" dirty="0">
                <a:solidFill>
                  <a:schemeClr val="tx1"/>
                </a:solidFill>
                <a:latin typeface="Kollektif" panose="020B0604020202020204" charset="0"/>
                <a:ea typeface="Cambria" panose="02040503050406030204" pitchFamily="18" charset="0"/>
              </a:rPr>
              <a:t>Tailoring email campaigns based on subscriber preferences, purchase history, and engagement is crucial for delivering personalized and relevant content. It ensures that each subscriber receives content that resonates with their interests and behaviors.</a:t>
            </a:r>
            <a:endParaRPr lang="en-US" sz="2800" dirty="0">
              <a:latin typeface="Kollektif" panose="020B0604020202020204" charset="0"/>
              <a:ea typeface="Cambria" panose="02040503050406030204" pitchFamily="18" charset="0"/>
            </a:endParaRPr>
          </a:p>
        </p:txBody>
      </p:sp>
      <p:sp>
        <p:nvSpPr>
          <p:cNvPr id="11" name="Text Placeholder 5">
            <a:extLst>
              <a:ext uri="{FF2B5EF4-FFF2-40B4-BE49-F238E27FC236}">
                <a16:creationId xmlns:a16="http://schemas.microsoft.com/office/drawing/2014/main" id="{513DA16B-D91B-F801-A1B8-FB88B16A2D4F}"/>
              </a:ext>
            </a:extLst>
          </p:cNvPr>
          <p:cNvSpPr>
            <a:spLocks/>
          </p:cNvSpPr>
          <p:nvPr/>
        </p:nvSpPr>
        <p:spPr>
          <a:xfrm>
            <a:off x="9671283" y="5143500"/>
            <a:ext cx="7620000" cy="1586309"/>
          </a:xfrm>
          <a:prstGeom prst="rect">
            <a:avLst/>
          </a:prstGeom>
        </p:spPr>
        <p:txBody>
          <a:bodyPr>
            <a:noAutofit/>
          </a:bodyPr>
          <a:lstStyle/>
          <a:p>
            <a:pPr defTabSz="877824">
              <a:spcAft>
                <a:spcPts val="600"/>
              </a:spcAft>
            </a:pPr>
            <a:r>
              <a:rPr lang="en-US" sz="6000" b="1" kern="1200" dirty="0">
                <a:solidFill>
                  <a:schemeClr val="accent3">
                    <a:lumMod val="75000"/>
                  </a:schemeClr>
                </a:solidFill>
                <a:latin typeface="Lilita One" panose="020B0604020202020204" charset="0"/>
                <a:ea typeface="Cambria" panose="02040503050406030204" pitchFamily="18" charset="0"/>
              </a:rPr>
              <a:t>Personalized Recommendations</a:t>
            </a:r>
            <a:endParaRPr lang="en-US" sz="6000" b="1" dirty="0">
              <a:solidFill>
                <a:schemeClr val="accent3">
                  <a:lumMod val="75000"/>
                </a:schemeClr>
              </a:solidFill>
              <a:latin typeface="Lilita One" panose="020B0604020202020204" charset="0"/>
              <a:ea typeface="Cambria" panose="02040503050406030204" pitchFamily="18" charset="0"/>
            </a:endParaRPr>
          </a:p>
        </p:txBody>
      </p:sp>
      <p:sp>
        <p:nvSpPr>
          <p:cNvPr id="13" name="TextBox 12">
            <a:extLst>
              <a:ext uri="{FF2B5EF4-FFF2-40B4-BE49-F238E27FC236}">
                <a16:creationId xmlns:a16="http://schemas.microsoft.com/office/drawing/2014/main" id="{F7FAC049-5B8D-34CD-3B83-06AACA4D7915}"/>
              </a:ext>
            </a:extLst>
          </p:cNvPr>
          <p:cNvSpPr txBox="1"/>
          <p:nvPr/>
        </p:nvSpPr>
        <p:spPr>
          <a:xfrm>
            <a:off x="9671283" y="7200900"/>
            <a:ext cx="8039200" cy="2677656"/>
          </a:xfrm>
          <a:prstGeom prst="rect">
            <a:avLst/>
          </a:prstGeom>
          <a:noFill/>
        </p:spPr>
        <p:txBody>
          <a:bodyPr wrap="square">
            <a:spAutoFit/>
          </a:bodyPr>
          <a:lstStyle/>
          <a:p>
            <a:pPr defTabSz="877824">
              <a:spcAft>
                <a:spcPts val="600"/>
              </a:spcAft>
            </a:pPr>
            <a:r>
              <a:rPr lang="en-US" sz="2800" kern="1200" dirty="0">
                <a:solidFill>
                  <a:schemeClr val="tx1"/>
                </a:solidFill>
                <a:latin typeface="Kollektif" panose="020B0604020202020204" charset="0"/>
                <a:ea typeface="Cambria" panose="02040503050406030204" pitchFamily="18" charset="0"/>
              </a:rPr>
              <a:t>Offering tailored book recommendations, event invitations, and content based on subscriber preferences and behaviors enhances the overall subscriber experience. It increases engagement and encourages further interaction with the brand.</a:t>
            </a:r>
            <a:endParaRPr lang="en-US" sz="2800" dirty="0">
              <a:latin typeface="Kollektif" panose="020B0604020202020204" charset="0"/>
              <a:ea typeface="Cambria" panose="020405030504060302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flipH="1">
            <a:off x="2286000" y="3848100"/>
            <a:ext cx="4987558" cy="6138366"/>
          </a:xfrm>
          <a:custGeom>
            <a:avLst/>
            <a:gdLst/>
            <a:ahLst/>
            <a:cxnLst/>
            <a:rect l="l" t="t" r="r" b="b"/>
            <a:pathLst>
              <a:path w="6834994" h="7890966">
                <a:moveTo>
                  <a:pt x="6834994" y="0"/>
                </a:moveTo>
                <a:lnTo>
                  <a:pt x="0" y="0"/>
                </a:lnTo>
                <a:lnTo>
                  <a:pt x="0" y="7890966"/>
                </a:lnTo>
                <a:lnTo>
                  <a:pt x="6834994" y="7890966"/>
                </a:lnTo>
                <a:lnTo>
                  <a:pt x="6834994" y="0"/>
                </a:lnTo>
                <a:close/>
              </a:path>
            </a:pathLst>
          </a:custGeom>
          <a:blipFill>
            <a:blip r:embed="rId2"/>
            <a:stretch>
              <a:fillRect l="-139" r="-7706" b="-6903"/>
            </a:stretch>
          </a:blipFill>
        </p:spPr>
        <p:txBody>
          <a:bodyPr/>
          <a:lstStyle/>
          <a:p>
            <a:endParaRPr lang="en-IN" dirty="0"/>
          </a:p>
        </p:txBody>
      </p:sp>
      <p:grpSp>
        <p:nvGrpSpPr>
          <p:cNvPr id="5" name="Group 5"/>
          <p:cNvGrpSpPr/>
          <p:nvPr/>
        </p:nvGrpSpPr>
        <p:grpSpPr>
          <a:xfrm>
            <a:off x="8534401" y="9002657"/>
            <a:ext cx="9753600" cy="644636"/>
            <a:chOff x="0" y="0"/>
            <a:chExt cx="11507294" cy="859515"/>
          </a:xfrm>
        </p:grpSpPr>
        <p:grpSp>
          <p:nvGrpSpPr>
            <p:cNvPr id="6" name="Group 6"/>
            <p:cNvGrpSpPr/>
            <p:nvPr/>
          </p:nvGrpSpPr>
          <p:grpSpPr>
            <a:xfrm>
              <a:off x="0" y="0"/>
              <a:ext cx="11507294" cy="859515"/>
              <a:chOff x="0" y="0"/>
              <a:chExt cx="2273046" cy="169781"/>
            </a:xfrm>
          </p:grpSpPr>
          <p:sp>
            <p:nvSpPr>
              <p:cNvPr id="7" name="Freeform 7"/>
              <p:cNvSpPr/>
              <p:nvPr/>
            </p:nvSpPr>
            <p:spPr>
              <a:xfrm>
                <a:off x="0" y="0"/>
                <a:ext cx="2273046" cy="169781"/>
              </a:xfrm>
              <a:custGeom>
                <a:avLst/>
                <a:gdLst/>
                <a:ahLst/>
                <a:cxnLst/>
                <a:rect l="l" t="t" r="r" b="b"/>
                <a:pathLst>
                  <a:path w="2273046" h="169781">
                    <a:moveTo>
                      <a:pt x="0" y="0"/>
                    </a:moveTo>
                    <a:lnTo>
                      <a:pt x="2273046" y="0"/>
                    </a:lnTo>
                    <a:lnTo>
                      <a:pt x="2273046" y="169781"/>
                    </a:lnTo>
                    <a:lnTo>
                      <a:pt x="0" y="169781"/>
                    </a:lnTo>
                    <a:close/>
                  </a:path>
                </a:pathLst>
              </a:custGeom>
              <a:solidFill>
                <a:srgbClr val="FF7C7F"/>
              </a:solidFill>
            </p:spPr>
          </p:sp>
          <p:sp>
            <p:nvSpPr>
              <p:cNvPr id="8" name="TextBox 8"/>
              <p:cNvSpPr txBox="1"/>
              <p:nvPr/>
            </p:nvSpPr>
            <p:spPr>
              <a:xfrm>
                <a:off x="0" y="-38100"/>
                <a:ext cx="2273046" cy="207881"/>
              </a:xfrm>
              <a:prstGeom prst="rect">
                <a:avLst/>
              </a:prstGeom>
            </p:spPr>
            <p:txBody>
              <a:bodyPr lIns="50800" tIns="50800" rIns="50800" bIns="50800" rtlCol="0" anchor="ctr"/>
              <a:lstStyle/>
              <a:p>
                <a:pPr algn="ctr">
                  <a:lnSpc>
                    <a:spcPts val="3120"/>
                  </a:lnSpc>
                </a:pPr>
                <a:endParaRPr/>
              </a:p>
            </p:txBody>
          </p:sp>
        </p:grpSp>
        <p:sp>
          <p:nvSpPr>
            <p:cNvPr id="9" name="TextBox 9"/>
            <p:cNvSpPr txBox="1"/>
            <p:nvPr/>
          </p:nvSpPr>
          <p:spPr>
            <a:xfrm>
              <a:off x="568931" y="132228"/>
              <a:ext cx="10369433" cy="491588"/>
            </a:xfrm>
            <a:prstGeom prst="rect">
              <a:avLst/>
            </a:prstGeom>
          </p:spPr>
          <p:txBody>
            <a:bodyPr lIns="0" tIns="0" rIns="0" bIns="0" rtlCol="0" anchor="t">
              <a:spAutoFit/>
            </a:bodyPr>
            <a:lstStyle/>
            <a:p>
              <a:pPr marL="0" lvl="1" indent="0" algn="ctr">
                <a:lnSpc>
                  <a:spcPts val="3120"/>
                </a:lnSpc>
                <a:spcBef>
                  <a:spcPct val="0"/>
                </a:spcBef>
              </a:pPr>
              <a:endParaRPr lang="en-US" sz="2400" u="none" dirty="0">
                <a:solidFill>
                  <a:srgbClr val="FFFFFF"/>
                </a:solidFill>
                <a:latin typeface="Kollektif"/>
              </a:endParaRPr>
            </a:p>
          </p:txBody>
        </p:sp>
      </p:grpSp>
      <p:sp>
        <p:nvSpPr>
          <p:cNvPr id="10" name="TextBox 10"/>
          <p:cNvSpPr txBox="1"/>
          <p:nvPr/>
        </p:nvSpPr>
        <p:spPr>
          <a:xfrm>
            <a:off x="1108442" y="991005"/>
            <a:ext cx="8035558" cy="2640330"/>
          </a:xfrm>
          <a:prstGeom prst="rect">
            <a:avLst/>
          </a:prstGeom>
        </p:spPr>
        <p:txBody>
          <a:bodyPr lIns="0" tIns="0" rIns="0" bIns="0" rtlCol="0" anchor="t">
            <a:spAutoFit/>
          </a:bodyPr>
          <a:lstStyle/>
          <a:p>
            <a:pPr marL="0" lvl="0" indent="0" algn="l">
              <a:lnSpc>
                <a:spcPts val="10260"/>
              </a:lnSpc>
              <a:spcBef>
                <a:spcPct val="0"/>
              </a:spcBef>
            </a:pPr>
            <a:r>
              <a:rPr lang="en-US" sz="9500" u="none" spc="-190" dirty="0">
                <a:solidFill>
                  <a:srgbClr val="FF7C7F"/>
                </a:solidFill>
                <a:latin typeface="Lilita One"/>
              </a:rPr>
              <a:t>Social Media Integration</a:t>
            </a:r>
          </a:p>
        </p:txBody>
      </p:sp>
      <p:sp>
        <p:nvSpPr>
          <p:cNvPr id="11" name="Text Placeholder 3">
            <a:extLst>
              <a:ext uri="{FF2B5EF4-FFF2-40B4-BE49-F238E27FC236}">
                <a16:creationId xmlns:a16="http://schemas.microsoft.com/office/drawing/2014/main" id="{3B49A893-E2FA-BF35-0FF2-A2D1339125D9}"/>
              </a:ext>
            </a:extLst>
          </p:cNvPr>
          <p:cNvSpPr txBox="1">
            <a:spLocks/>
          </p:cNvSpPr>
          <p:nvPr/>
        </p:nvSpPr>
        <p:spPr>
          <a:xfrm>
            <a:off x="9144000" y="199887"/>
            <a:ext cx="7086600" cy="119333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400" b="1" dirty="0">
                <a:solidFill>
                  <a:srgbClr val="867CFF"/>
                </a:solidFill>
                <a:latin typeface="Lilita One" panose="020B0604020202020204" charset="0"/>
                <a:ea typeface="Cambria" panose="02040503050406030204" pitchFamily="18" charset="0"/>
              </a:rPr>
              <a:t>Cross-Platform Promotion</a:t>
            </a:r>
          </a:p>
        </p:txBody>
      </p:sp>
      <p:sp>
        <p:nvSpPr>
          <p:cNvPr id="13" name="Text Placeholder 4">
            <a:extLst>
              <a:ext uri="{FF2B5EF4-FFF2-40B4-BE49-F238E27FC236}">
                <a16:creationId xmlns:a16="http://schemas.microsoft.com/office/drawing/2014/main" id="{BB9D8CB4-793F-606F-8E8E-AC1C8B7F3159}"/>
              </a:ext>
            </a:extLst>
          </p:cNvPr>
          <p:cNvSpPr txBox="1">
            <a:spLocks/>
          </p:cNvSpPr>
          <p:nvPr/>
        </p:nvSpPr>
        <p:spPr>
          <a:xfrm>
            <a:off x="9144000" y="980471"/>
            <a:ext cx="8458200" cy="298449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Kollektif" panose="020B0604020202020204" charset="0"/>
                <a:ea typeface="Cambria" panose="02040503050406030204" pitchFamily="18" charset="0"/>
              </a:rPr>
              <a:t>Integrating social media links and promotions in email campaigns encourages subscribers to engage with the brand across multiple platforms, creating a cohesive and interconnected online presence. It widens the reach and reinforces brand visibility.</a:t>
            </a:r>
          </a:p>
        </p:txBody>
      </p:sp>
      <p:sp>
        <p:nvSpPr>
          <p:cNvPr id="14" name="Text Placeholder 5">
            <a:extLst>
              <a:ext uri="{FF2B5EF4-FFF2-40B4-BE49-F238E27FC236}">
                <a16:creationId xmlns:a16="http://schemas.microsoft.com/office/drawing/2014/main" id="{05D91D18-165C-6C40-03C9-E96FE8183C8F}"/>
              </a:ext>
            </a:extLst>
          </p:cNvPr>
          <p:cNvSpPr txBox="1">
            <a:spLocks/>
          </p:cNvSpPr>
          <p:nvPr/>
        </p:nvSpPr>
        <p:spPr>
          <a:xfrm>
            <a:off x="9144000" y="4874659"/>
            <a:ext cx="4763366" cy="6026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400" b="1" dirty="0">
                <a:solidFill>
                  <a:srgbClr val="867CFF"/>
                </a:solidFill>
                <a:latin typeface="Lilita One" panose="020B0604020202020204" charset="0"/>
                <a:ea typeface="Cambria" panose="02040503050406030204" pitchFamily="18" charset="0"/>
              </a:rPr>
              <a:t>Feedback Loop</a:t>
            </a:r>
          </a:p>
        </p:txBody>
      </p:sp>
      <p:sp>
        <p:nvSpPr>
          <p:cNvPr id="15" name="Text Placeholder 6">
            <a:extLst>
              <a:ext uri="{FF2B5EF4-FFF2-40B4-BE49-F238E27FC236}">
                <a16:creationId xmlns:a16="http://schemas.microsoft.com/office/drawing/2014/main" id="{2DF5804B-34BC-411A-CA79-970F2E9A7559}"/>
              </a:ext>
            </a:extLst>
          </p:cNvPr>
          <p:cNvSpPr txBox="1">
            <a:spLocks/>
          </p:cNvSpPr>
          <p:nvPr/>
        </p:nvSpPr>
        <p:spPr>
          <a:xfrm>
            <a:off x="9144001" y="5778041"/>
            <a:ext cx="8717302" cy="27463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Kollektif" panose="020B0604020202020204" charset="0"/>
                <a:ea typeface="Cambria" panose="02040503050406030204" pitchFamily="18" charset="0"/>
              </a:rPr>
              <a:t>Encouraging subscribers to share their experiences, recommendations, and feedback fosters a two-way communication channel. This creates opportunities for brand advocacy, enhances relationships with subscribers, and reinforces a sense of community</a:t>
            </a:r>
            <a:r>
              <a:rPr lang="en-US" dirty="0">
                <a:latin typeface="Cambria" panose="02040503050406030204" pitchFamily="18" charset="0"/>
                <a:ea typeface="Cambria" panose="02040503050406030204" pitchFamily="18" charset="0"/>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8976"/>
            <a:chOff x="0" y="0"/>
            <a:chExt cx="2408296" cy="2709854"/>
          </a:xfrm>
        </p:grpSpPr>
        <p:sp>
          <p:nvSpPr>
            <p:cNvPr id="3" name="Freeform 3"/>
            <p:cNvSpPr/>
            <p:nvPr/>
          </p:nvSpPr>
          <p:spPr>
            <a:xfrm>
              <a:off x="0" y="0"/>
              <a:ext cx="2408296" cy="2709854"/>
            </a:xfrm>
            <a:custGeom>
              <a:avLst/>
              <a:gdLst/>
              <a:ahLst/>
              <a:cxnLst/>
              <a:rect l="l" t="t" r="r" b="b"/>
              <a:pathLst>
                <a:path w="2408296" h="2709854">
                  <a:moveTo>
                    <a:pt x="0" y="0"/>
                  </a:moveTo>
                  <a:lnTo>
                    <a:pt x="2408296" y="0"/>
                  </a:lnTo>
                  <a:lnTo>
                    <a:pt x="2408296" y="2709854"/>
                  </a:lnTo>
                  <a:lnTo>
                    <a:pt x="0" y="2709854"/>
                  </a:lnTo>
                  <a:close/>
                </a:path>
              </a:pathLst>
            </a:custGeom>
            <a:solidFill>
              <a:srgbClr val="74BFEF"/>
            </a:solidFill>
          </p:spPr>
        </p:sp>
        <p:sp>
          <p:nvSpPr>
            <p:cNvPr id="4" name="TextBox 4"/>
            <p:cNvSpPr txBox="1"/>
            <p:nvPr/>
          </p:nvSpPr>
          <p:spPr>
            <a:xfrm>
              <a:off x="0" y="-47625"/>
              <a:ext cx="2408296" cy="2757479"/>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a:off x="11158850" y="1744719"/>
            <a:ext cx="5697507" cy="5751597"/>
          </a:xfrm>
          <a:custGeom>
            <a:avLst/>
            <a:gdLst/>
            <a:ahLst/>
            <a:cxnLst/>
            <a:rect l="l" t="t" r="r" b="b"/>
            <a:pathLst>
              <a:path w="5697507" h="5751597">
                <a:moveTo>
                  <a:pt x="0" y="0"/>
                </a:moveTo>
                <a:lnTo>
                  <a:pt x="5697507" y="0"/>
                </a:lnTo>
                <a:lnTo>
                  <a:pt x="5697507" y="5751597"/>
                </a:lnTo>
                <a:lnTo>
                  <a:pt x="0" y="5751597"/>
                </a:lnTo>
                <a:lnTo>
                  <a:pt x="0" y="0"/>
                </a:lnTo>
                <a:close/>
              </a:path>
            </a:pathLst>
          </a:custGeom>
          <a:blipFill>
            <a:blip r:embed="rId2"/>
            <a:stretch>
              <a:fillRect/>
            </a:stretch>
          </a:blipFill>
        </p:spPr>
      </p:sp>
      <p:sp>
        <p:nvSpPr>
          <p:cNvPr id="6" name="TextBox 6"/>
          <p:cNvSpPr txBox="1"/>
          <p:nvPr/>
        </p:nvSpPr>
        <p:spPr>
          <a:xfrm>
            <a:off x="762000" y="266700"/>
            <a:ext cx="14097000" cy="1320874"/>
          </a:xfrm>
          <a:prstGeom prst="rect">
            <a:avLst/>
          </a:prstGeom>
        </p:spPr>
        <p:txBody>
          <a:bodyPr wrap="square" lIns="0" tIns="0" rIns="0" bIns="0" rtlCol="0" anchor="t">
            <a:spAutoFit/>
          </a:bodyPr>
          <a:lstStyle/>
          <a:p>
            <a:pPr marL="0" lvl="0" indent="0" algn="l">
              <a:lnSpc>
                <a:spcPts val="10260"/>
              </a:lnSpc>
              <a:spcBef>
                <a:spcPct val="0"/>
              </a:spcBef>
            </a:pPr>
            <a:r>
              <a:rPr lang="en-US" sz="9500" b="1" u="none" spc="-190" dirty="0">
                <a:solidFill>
                  <a:srgbClr val="FF7C7F"/>
                </a:solidFill>
                <a:latin typeface="Lilita One"/>
              </a:rPr>
              <a:t>Analysis and Optimization</a:t>
            </a:r>
          </a:p>
        </p:txBody>
      </p:sp>
      <p:sp>
        <p:nvSpPr>
          <p:cNvPr id="11" name="Text Placeholder 4">
            <a:extLst>
              <a:ext uri="{FF2B5EF4-FFF2-40B4-BE49-F238E27FC236}">
                <a16:creationId xmlns:a16="http://schemas.microsoft.com/office/drawing/2014/main" id="{65ECAD26-EAA7-7A90-1ED0-25FBC84A2270}"/>
              </a:ext>
            </a:extLst>
          </p:cNvPr>
          <p:cNvSpPr txBox="1">
            <a:spLocks/>
          </p:cNvSpPr>
          <p:nvPr/>
        </p:nvSpPr>
        <p:spPr>
          <a:xfrm>
            <a:off x="381000" y="1692575"/>
            <a:ext cx="7178842" cy="6026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dirty="0">
                <a:solidFill>
                  <a:srgbClr val="77BE55"/>
                </a:solidFill>
                <a:latin typeface="Lilita One" panose="020B0604020202020204" charset="0"/>
                <a:ea typeface="Cambria" panose="02040503050406030204" pitchFamily="18" charset="0"/>
              </a:rPr>
              <a:t>Metrics Tracking</a:t>
            </a:r>
          </a:p>
        </p:txBody>
      </p:sp>
      <p:sp>
        <p:nvSpPr>
          <p:cNvPr id="12" name="Text Placeholder 3">
            <a:extLst>
              <a:ext uri="{FF2B5EF4-FFF2-40B4-BE49-F238E27FC236}">
                <a16:creationId xmlns:a16="http://schemas.microsoft.com/office/drawing/2014/main" id="{2814440E-0CB8-3721-0066-AC391ED941CE}"/>
              </a:ext>
            </a:extLst>
          </p:cNvPr>
          <p:cNvSpPr txBox="1">
            <a:spLocks/>
          </p:cNvSpPr>
          <p:nvPr/>
        </p:nvSpPr>
        <p:spPr>
          <a:xfrm>
            <a:off x="564208" y="2753231"/>
            <a:ext cx="8551718" cy="238024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rgbClr val="DA8139"/>
                </a:solidFill>
                <a:latin typeface="Kollektif" panose="020B0604020202020204" charset="0"/>
                <a:ea typeface="Cambria" panose="02040503050406030204" pitchFamily="18" charset="0"/>
              </a:rPr>
              <a:t>Monitoring open rates, click-through rates, and conversion metrics is essential to measure the effectiveness of email campaigns. It provides valuable insights for understanding subscriber behavior and campaign performance.</a:t>
            </a:r>
          </a:p>
        </p:txBody>
      </p:sp>
      <p:sp>
        <p:nvSpPr>
          <p:cNvPr id="13" name="Text Placeholder 5">
            <a:extLst>
              <a:ext uri="{FF2B5EF4-FFF2-40B4-BE49-F238E27FC236}">
                <a16:creationId xmlns:a16="http://schemas.microsoft.com/office/drawing/2014/main" id="{476FCFA4-5546-F6DF-8778-BD0CF93EBF88}"/>
              </a:ext>
            </a:extLst>
          </p:cNvPr>
          <p:cNvSpPr txBox="1">
            <a:spLocks/>
          </p:cNvSpPr>
          <p:nvPr/>
        </p:nvSpPr>
        <p:spPr>
          <a:xfrm>
            <a:off x="381000" y="5392838"/>
            <a:ext cx="8547708" cy="60267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dirty="0">
                <a:solidFill>
                  <a:srgbClr val="77BE55"/>
                </a:solidFill>
                <a:latin typeface="Lilita One" panose="020B0604020202020204" charset="0"/>
                <a:ea typeface="Cambria" panose="02040503050406030204" pitchFamily="18" charset="0"/>
              </a:rPr>
              <a:t>Iterative Improvement</a:t>
            </a:r>
          </a:p>
        </p:txBody>
      </p:sp>
      <p:sp>
        <p:nvSpPr>
          <p:cNvPr id="14" name="Text Placeholder 6">
            <a:extLst>
              <a:ext uri="{FF2B5EF4-FFF2-40B4-BE49-F238E27FC236}">
                <a16:creationId xmlns:a16="http://schemas.microsoft.com/office/drawing/2014/main" id="{03098026-0412-75D8-9A58-BAAEE8702F06}"/>
              </a:ext>
            </a:extLst>
          </p:cNvPr>
          <p:cNvSpPr txBox="1">
            <a:spLocks/>
          </p:cNvSpPr>
          <p:nvPr/>
        </p:nvSpPr>
        <p:spPr>
          <a:xfrm>
            <a:off x="697467" y="6749599"/>
            <a:ext cx="7914774" cy="238023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rgbClr val="DA8139"/>
                </a:solidFill>
                <a:latin typeface="Kollektif" panose="020B0604020202020204" charset="0"/>
                <a:ea typeface="Cambria" panose="02040503050406030204" pitchFamily="18" charset="0"/>
              </a:rPr>
              <a:t>Continuously optimizing email content, offers, and segmentation based on subscriber feedback and engagement data is crucial for improving the overall effectiveness and impact of email marketing efforts.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523768"/>
            <a:ext cx="18288000" cy="4765208"/>
            <a:chOff x="0" y="0"/>
            <a:chExt cx="4816593" cy="1255034"/>
          </a:xfrm>
        </p:grpSpPr>
        <p:sp>
          <p:nvSpPr>
            <p:cNvPr id="3" name="Freeform 3"/>
            <p:cNvSpPr/>
            <p:nvPr/>
          </p:nvSpPr>
          <p:spPr>
            <a:xfrm>
              <a:off x="0" y="0"/>
              <a:ext cx="4816592" cy="1255034"/>
            </a:xfrm>
            <a:custGeom>
              <a:avLst/>
              <a:gdLst/>
              <a:ahLst/>
              <a:cxnLst/>
              <a:rect l="l" t="t" r="r" b="b"/>
              <a:pathLst>
                <a:path w="4816592" h="1255034">
                  <a:moveTo>
                    <a:pt x="0" y="0"/>
                  </a:moveTo>
                  <a:lnTo>
                    <a:pt x="4816592" y="0"/>
                  </a:lnTo>
                  <a:lnTo>
                    <a:pt x="4816592" y="1255034"/>
                  </a:lnTo>
                  <a:lnTo>
                    <a:pt x="0" y="1255034"/>
                  </a:lnTo>
                  <a:close/>
                </a:path>
              </a:pathLst>
            </a:custGeom>
            <a:solidFill>
              <a:srgbClr val="74BFEF"/>
            </a:solidFill>
          </p:spPr>
        </p:sp>
        <p:sp>
          <p:nvSpPr>
            <p:cNvPr id="4" name="TextBox 4"/>
            <p:cNvSpPr txBox="1"/>
            <p:nvPr/>
          </p:nvSpPr>
          <p:spPr>
            <a:xfrm>
              <a:off x="0" y="-47625"/>
              <a:ext cx="4816593" cy="1302659"/>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a:off x="3408541" y="691350"/>
            <a:ext cx="11470918" cy="8904300"/>
          </a:xfrm>
          <a:custGeom>
            <a:avLst/>
            <a:gdLst/>
            <a:ahLst/>
            <a:cxnLst/>
            <a:rect l="l" t="t" r="r" b="b"/>
            <a:pathLst>
              <a:path w="11470918" h="8904300">
                <a:moveTo>
                  <a:pt x="0" y="0"/>
                </a:moveTo>
                <a:lnTo>
                  <a:pt x="11470918" y="0"/>
                </a:lnTo>
                <a:lnTo>
                  <a:pt x="11470918" y="8904300"/>
                </a:lnTo>
                <a:lnTo>
                  <a:pt x="0" y="8904300"/>
                </a:lnTo>
                <a:lnTo>
                  <a:pt x="0" y="0"/>
                </a:lnTo>
                <a:close/>
              </a:path>
            </a:pathLst>
          </a:custGeom>
          <a:blipFill>
            <a:blip r:embed="rId2"/>
            <a:stretch>
              <a:fillRect/>
            </a:stretch>
          </a:blipFill>
        </p:spPr>
      </p:sp>
      <p:sp>
        <p:nvSpPr>
          <p:cNvPr id="6" name="Freeform 6"/>
          <p:cNvSpPr/>
          <p:nvPr/>
        </p:nvSpPr>
        <p:spPr>
          <a:xfrm>
            <a:off x="13882196" y="4330494"/>
            <a:ext cx="3896858" cy="3901736"/>
          </a:xfrm>
          <a:custGeom>
            <a:avLst/>
            <a:gdLst/>
            <a:ahLst/>
            <a:cxnLst/>
            <a:rect l="l" t="t" r="r" b="b"/>
            <a:pathLst>
              <a:path w="3896858" h="3901736">
                <a:moveTo>
                  <a:pt x="0" y="0"/>
                </a:moveTo>
                <a:lnTo>
                  <a:pt x="3896859" y="0"/>
                </a:lnTo>
                <a:lnTo>
                  <a:pt x="3896859" y="3901736"/>
                </a:lnTo>
                <a:lnTo>
                  <a:pt x="0" y="3901736"/>
                </a:lnTo>
                <a:lnTo>
                  <a:pt x="0" y="0"/>
                </a:lnTo>
                <a:close/>
              </a:path>
            </a:pathLst>
          </a:custGeom>
          <a:blipFill>
            <a:blip r:embed="rId3"/>
            <a:stretch>
              <a:fillRect/>
            </a:stretch>
          </a:blipFill>
        </p:spPr>
      </p:sp>
      <p:sp>
        <p:nvSpPr>
          <p:cNvPr id="7" name="Freeform 7"/>
          <p:cNvSpPr/>
          <p:nvPr/>
        </p:nvSpPr>
        <p:spPr>
          <a:xfrm flipH="1">
            <a:off x="388756" y="342460"/>
            <a:ext cx="3955671" cy="4323137"/>
          </a:xfrm>
          <a:custGeom>
            <a:avLst/>
            <a:gdLst/>
            <a:ahLst/>
            <a:cxnLst/>
            <a:rect l="l" t="t" r="r" b="b"/>
            <a:pathLst>
              <a:path w="3955671" h="4323137">
                <a:moveTo>
                  <a:pt x="3955671" y="0"/>
                </a:moveTo>
                <a:lnTo>
                  <a:pt x="0" y="0"/>
                </a:lnTo>
                <a:lnTo>
                  <a:pt x="0" y="4323137"/>
                </a:lnTo>
                <a:lnTo>
                  <a:pt x="3955671" y="4323137"/>
                </a:lnTo>
                <a:lnTo>
                  <a:pt x="3955671" y="0"/>
                </a:lnTo>
                <a:close/>
              </a:path>
            </a:pathLst>
          </a:custGeom>
          <a:blipFill>
            <a:blip r:embed="rId4"/>
            <a:stretch>
              <a:fillRect/>
            </a:stretch>
          </a:blipFill>
        </p:spPr>
      </p:sp>
      <p:sp>
        <p:nvSpPr>
          <p:cNvPr id="9" name="TextBox 9"/>
          <p:cNvSpPr txBox="1"/>
          <p:nvPr/>
        </p:nvSpPr>
        <p:spPr>
          <a:xfrm>
            <a:off x="4206148" y="4281336"/>
            <a:ext cx="9875700" cy="2087826"/>
          </a:xfrm>
          <a:prstGeom prst="rect">
            <a:avLst/>
          </a:prstGeom>
        </p:spPr>
        <p:txBody>
          <a:bodyPr lIns="0" tIns="0" rIns="0" bIns="0" rtlCol="0" anchor="t">
            <a:spAutoFit/>
          </a:bodyPr>
          <a:lstStyle/>
          <a:p>
            <a:pPr marL="0" lvl="0" indent="0" algn="ctr">
              <a:lnSpc>
                <a:spcPts val="15656"/>
              </a:lnSpc>
              <a:spcBef>
                <a:spcPct val="0"/>
              </a:spcBef>
            </a:pPr>
            <a:r>
              <a:rPr lang="en-US" sz="14496" u="none" spc="-289" dirty="0">
                <a:solidFill>
                  <a:srgbClr val="FFFFFF"/>
                </a:solidFill>
                <a:latin typeface="Lilita One"/>
              </a:rPr>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0370025" y="102156"/>
            <a:ext cx="8011927" cy="10288976"/>
            <a:chOff x="0" y="0"/>
            <a:chExt cx="1815833" cy="2709854"/>
          </a:xfrm>
          <a:solidFill>
            <a:schemeClr val="accent6">
              <a:lumMod val="40000"/>
              <a:lumOff val="60000"/>
            </a:schemeClr>
          </a:solidFill>
        </p:grpSpPr>
        <p:sp>
          <p:nvSpPr>
            <p:cNvPr id="3" name="Freeform 3"/>
            <p:cNvSpPr/>
            <p:nvPr/>
          </p:nvSpPr>
          <p:spPr>
            <a:xfrm>
              <a:off x="0" y="0"/>
              <a:ext cx="1815833" cy="2709854"/>
            </a:xfrm>
            <a:custGeom>
              <a:avLst/>
              <a:gdLst/>
              <a:ahLst/>
              <a:cxnLst/>
              <a:rect l="l" t="t" r="r" b="b"/>
              <a:pathLst>
                <a:path w="1815833" h="2709854">
                  <a:moveTo>
                    <a:pt x="0" y="0"/>
                  </a:moveTo>
                  <a:lnTo>
                    <a:pt x="1815833" y="0"/>
                  </a:lnTo>
                  <a:lnTo>
                    <a:pt x="1815833" y="2709854"/>
                  </a:lnTo>
                  <a:lnTo>
                    <a:pt x="0" y="2709854"/>
                  </a:lnTo>
                  <a:close/>
                </a:path>
              </a:pathLst>
            </a:custGeom>
            <a:grpFill/>
          </p:spPr>
        </p:sp>
        <p:sp>
          <p:nvSpPr>
            <p:cNvPr id="4" name="TextBox 4"/>
            <p:cNvSpPr txBox="1"/>
            <p:nvPr/>
          </p:nvSpPr>
          <p:spPr>
            <a:xfrm>
              <a:off x="0" y="-47625"/>
              <a:ext cx="1815833" cy="2757479"/>
            </a:xfrm>
            <a:prstGeom prst="rect">
              <a:avLst/>
            </a:prstGeom>
            <a:grpFill/>
          </p:spPr>
          <p:txBody>
            <a:bodyPr lIns="50800" tIns="50800" rIns="50800" bIns="50800" rtlCol="0" anchor="ctr"/>
            <a:lstStyle/>
            <a:p>
              <a:pPr algn="ctr">
                <a:lnSpc>
                  <a:spcPts val="2600"/>
                </a:lnSpc>
              </a:pPr>
              <a:endParaRPr/>
            </a:p>
          </p:txBody>
        </p:sp>
      </p:grpSp>
      <p:sp>
        <p:nvSpPr>
          <p:cNvPr id="5" name="TextBox 5"/>
          <p:cNvSpPr txBox="1"/>
          <p:nvPr/>
        </p:nvSpPr>
        <p:spPr>
          <a:xfrm>
            <a:off x="1314450" y="606043"/>
            <a:ext cx="9639300" cy="1320874"/>
          </a:xfrm>
          <a:prstGeom prst="rect">
            <a:avLst/>
          </a:prstGeom>
        </p:spPr>
        <p:txBody>
          <a:bodyPr wrap="square" lIns="0" tIns="0" rIns="0" bIns="0" rtlCol="0" anchor="t">
            <a:spAutoFit/>
          </a:bodyPr>
          <a:lstStyle/>
          <a:p>
            <a:pPr marL="0" lvl="0" indent="0" algn="l">
              <a:lnSpc>
                <a:spcPts val="10260"/>
              </a:lnSpc>
              <a:spcBef>
                <a:spcPct val="0"/>
              </a:spcBef>
            </a:pPr>
            <a:r>
              <a:rPr lang="en-US" sz="9500" u="none" spc="-190" dirty="0">
                <a:solidFill>
                  <a:srgbClr val="FF7C7F"/>
                </a:solidFill>
                <a:latin typeface="Lilita One"/>
              </a:rPr>
              <a:t>Fast Load Times</a:t>
            </a:r>
          </a:p>
        </p:txBody>
      </p:sp>
      <p:sp>
        <p:nvSpPr>
          <p:cNvPr id="15" name="Freeform 15"/>
          <p:cNvSpPr/>
          <p:nvPr/>
        </p:nvSpPr>
        <p:spPr>
          <a:xfrm>
            <a:off x="1756762" y="2510509"/>
            <a:ext cx="6985890" cy="6942228"/>
          </a:xfrm>
          <a:custGeom>
            <a:avLst/>
            <a:gdLst/>
            <a:ahLst/>
            <a:cxnLst/>
            <a:rect l="l" t="t" r="r" b="b"/>
            <a:pathLst>
              <a:path w="6985890" h="6942228">
                <a:moveTo>
                  <a:pt x="0" y="0"/>
                </a:moveTo>
                <a:lnTo>
                  <a:pt x="6985890" y="0"/>
                </a:lnTo>
                <a:lnTo>
                  <a:pt x="6985890" y="6942228"/>
                </a:lnTo>
                <a:lnTo>
                  <a:pt x="0" y="6942228"/>
                </a:lnTo>
                <a:lnTo>
                  <a:pt x="0" y="0"/>
                </a:lnTo>
                <a:close/>
              </a:path>
            </a:pathLst>
          </a:custGeom>
          <a:blipFill>
            <a:blip r:embed="rId2"/>
            <a:stretch>
              <a:fillRect/>
            </a:stretch>
          </a:blipFill>
        </p:spPr>
      </p:sp>
      <p:sp>
        <p:nvSpPr>
          <p:cNvPr id="16" name="Freeform 16"/>
          <p:cNvSpPr/>
          <p:nvPr/>
        </p:nvSpPr>
        <p:spPr>
          <a:xfrm>
            <a:off x="1314450" y="3328974"/>
            <a:ext cx="1225936" cy="1225936"/>
          </a:xfrm>
          <a:custGeom>
            <a:avLst/>
            <a:gdLst/>
            <a:ahLst/>
            <a:cxnLst/>
            <a:rect l="l" t="t" r="r" b="b"/>
            <a:pathLst>
              <a:path w="1225936" h="1225936">
                <a:moveTo>
                  <a:pt x="0" y="0"/>
                </a:moveTo>
                <a:lnTo>
                  <a:pt x="1225936" y="0"/>
                </a:lnTo>
                <a:lnTo>
                  <a:pt x="1225936" y="1225936"/>
                </a:lnTo>
                <a:lnTo>
                  <a:pt x="0" y="12259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8288244" y="7144173"/>
            <a:ext cx="1225936" cy="1225936"/>
          </a:xfrm>
          <a:custGeom>
            <a:avLst/>
            <a:gdLst/>
            <a:ahLst/>
            <a:cxnLst/>
            <a:rect l="l" t="t" r="r" b="b"/>
            <a:pathLst>
              <a:path w="1225936" h="1225936">
                <a:moveTo>
                  <a:pt x="0" y="0"/>
                </a:moveTo>
                <a:lnTo>
                  <a:pt x="1225936" y="0"/>
                </a:lnTo>
                <a:lnTo>
                  <a:pt x="1225936" y="1225936"/>
                </a:lnTo>
                <a:lnTo>
                  <a:pt x="0" y="1225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7">
            <a:extLst>
              <a:ext uri="{FF2B5EF4-FFF2-40B4-BE49-F238E27FC236}">
                <a16:creationId xmlns:a16="http://schemas.microsoft.com/office/drawing/2014/main" id="{656381A7-35BD-5E66-D8D6-34B47AC97ACB}"/>
              </a:ext>
            </a:extLst>
          </p:cNvPr>
          <p:cNvSpPr txBox="1"/>
          <p:nvPr/>
        </p:nvSpPr>
        <p:spPr>
          <a:xfrm>
            <a:off x="10363201" y="102156"/>
            <a:ext cx="7696199" cy="10367646"/>
          </a:xfrm>
          <a:prstGeom prst="rect">
            <a:avLst/>
          </a:prstGeom>
          <a:noFill/>
        </p:spPr>
        <p:txBody>
          <a:bodyPr wrap="square" rtlCol="0">
            <a:spAutoFit/>
          </a:bodyPr>
          <a:lstStyle/>
          <a:p>
            <a:pPr marL="342900" lvl="0" indent="-342900">
              <a:lnSpc>
                <a:spcPct val="107000"/>
              </a:lnSpc>
              <a:spcAft>
                <a:spcPts val="800"/>
              </a:spcAft>
              <a:buFont typeface="Wingdings" panose="05000000000000000000" pitchFamily="2" charset="2"/>
              <a:buChar char="Ø"/>
              <a:tabLst>
                <a:tab pos="457200" algn="l"/>
              </a:tabLst>
            </a:pPr>
            <a:r>
              <a:rPr lang="en-US" sz="2800" b="1" kern="100" dirty="0">
                <a:solidFill>
                  <a:schemeClr val="accent3">
                    <a:lumMod val="75000"/>
                  </a:schemeClr>
                </a:solidFill>
                <a:effectLst/>
                <a:latin typeface="Lilita One" panose="020B0604020202020204" charset="0"/>
                <a:ea typeface="Aptos" panose="020B0004020202020204" pitchFamily="34" charset="0"/>
                <a:cs typeface="Times New Roman" panose="02020603050405020304" pitchFamily="18" charset="0"/>
              </a:rPr>
              <a:t>Efficient Code:</a:t>
            </a:r>
            <a:endParaRPr lang="en-IN" sz="2800" kern="100" dirty="0">
              <a:solidFill>
                <a:schemeClr val="accent3">
                  <a:lumMod val="75000"/>
                </a:schemeClr>
              </a:solidFill>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Minimize HTML, CSS, and JavaScript files.</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Utilize asynchronous loading for scripts and defer non-critical JavaScript.</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tabLst>
                <a:tab pos="457200" algn="l"/>
              </a:tabLst>
            </a:pPr>
            <a:r>
              <a:rPr lang="en-US" sz="2800" b="1" kern="100" dirty="0">
                <a:solidFill>
                  <a:schemeClr val="accent3">
                    <a:lumMod val="75000"/>
                  </a:schemeClr>
                </a:solidFill>
                <a:latin typeface="Lilita One" panose="020B0604020202020204" charset="0"/>
                <a:cs typeface="Times New Roman" panose="02020603050405020304" pitchFamily="18" charset="0"/>
              </a:rPr>
              <a:t>Optimize Images and Media:</a:t>
            </a:r>
            <a:endParaRPr lang="en-IN" sz="2800" b="1" kern="100" dirty="0">
              <a:solidFill>
                <a:schemeClr val="accent3">
                  <a:lumMod val="75000"/>
                </a:schemeClr>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Compress images using tools like </a:t>
            </a:r>
            <a:r>
              <a:rPr lang="en-US" sz="2400" kern="100" dirty="0" err="1">
                <a:effectLst/>
                <a:latin typeface="Lilita One" panose="020B0604020202020204" charset="0"/>
                <a:ea typeface="Aptos" panose="020B0004020202020204" pitchFamily="34" charset="0"/>
                <a:cs typeface="Times New Roman" panose="02020603050405020304" pitchFamily="18" charset="0"/>
              </a:rPr>
              <a:t>TinyPNG</a:t>
            </a:r>
            <a:r>
              <a:rPr lang="en-US" sz="2400" kern="100" dirty="0">
                <a:effectLst/>
                <a:latin typeface="Lilita One" panose="020B0604020202020204" charset="0"/>
                <a:ea typeface="Aptos" panose="020B0004020202020204" pitchFamily="34" charset="0"/>
                <a:cs typeface="Times New Roman" panose="02020603050405020304" pitchFamily="18" charset="0"/>
              </a:rPr>
              <a:t> or </a:t>
            </a:r>
            <a:r>
              <a:rPr lang="en-US" sz="2400" kern="100" dirty="0" err="1">
                <a:effectLst/>
                <a:latin typeface="Lilita One" panose="020B0604020202020204" charset="0"/>
                <a:ea typeface="Aptos" panose="020B0004020202020204" pitchFamily="34" charset="0"/>
                <a:cs typeface="Times New Roman" panose="02020603050405020304" pitchFamily="18" charset="0"/>
              </a:rPr>
              <a:t>ImageOptim</a:t>
            </a:r>
            <a:r>
              <a:rPr lang="en-US" sz="2400" kern="100" dirty="0">
                <a:effectLst/>
                <a:latin typeface="Lilita One" panose="020B0604020202020204" charset="0"/>
                <a:ea typeface="Aptos" panose="020B0004020202020204" pitchFamily="34" charset="0"/>
                <a:cs typeface="Times New Roman" panose="02020603050405020304" pitchFamily="18" charset="0"/>
              </a:rPr>
              <a:t>.</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Use modern image formats (e.g., </a:t>
            </a:r>
            <a:r>
              <a:rPr lang="en-US" sz="2400" kern="100" dirty="0" err="1">
                <a:effectLst/>
                <a:latin typeface="Lilita One" panose="020B0604020202020204" charset="0"/>
                <a:ea typeface="Aptos" panose="020B0004020202020204" pitchFamily="34" charset="0"/>
                <a:cs typeface="Times New Roman" panose="02020603050405020304" pitchFamily="18" charset="0"/>
              </a:rPr>
              <a:t>WebP</a:t>
            </a:r>
            <a:r>
              <a:rPr lang="en-US" sz="2400" kern="100" dirty="0">
                <a:effectLst/>
                <a:latin typeface="Lilita One" panose="020B0604020202020204" charset="0"/>
                <a:ea typeface="Aptos" panose="020B0004020202020204" pitchFamily="34" charset="0"/>
                <a:cs typeface="Times New Roman" panose="02020603050405020304" pitchFamily="18" charset="0"/>
              </a:rPr>
              <a:t>) for better compression.</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tabLst>
                <a:tab pos="457200" algn="l"/>
              </a:tabLst>
            </a:pPr>
            <a:r>
              <a:rPr lang="en-US" sz="2800" b="1" kern="100" dirty="0">
                <a:solidFill>
                  <a:schemeClr val="accent3">
                    <a:lumMod val="75000"/>
                  </a:schemeClr>
                </a:solidFill>
                <a:latin typeface="Lilita One" panose="020B0604020202020204" charset="0"/>
                <a:cs typeface="Times New Roman" panose="02020603050405020304" pitchFamily="18" charset="0"/>
              </a:rPr>
              <a:t>Content Delivery Network (CDN):</a:t>
            </a:r>
            <a:endParaRPr lang="en-IN" sz="2800" b="1" kern="100" dirty="0">
              <a:solidFill>
                <a:schemeClr val="accent3">
                  <a:lumMod val="75000"/>
                </a:schemeClr>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Implement a CDN to serve content from the nearest server to the user.</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Reduce latency and improve load times globally.</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tabLst>
                <a:tab pos="457200" algn="l"/>
              </a:tabLst>
            </a:pPr>
            <a:r>
              <a:rPr lang="en-US" sz="2800" b="1" kern="100" dirty="0">
                <a:solidFill>
                  <a:schemeClr val="accent3">
                    <a:lumMod val="75000"/>
                  </a:schemeClr>
                </a:solidFill>
                <a:latin typeface="Lilita One" panose="020B0604020202020204" charset="0"/>
                <a:cs typeface="Times New Roman" panose="02020603050405020304" pitchFamily="18" charset="0"/>
              </a:rPr>
              <a:t>Caching:</a:t>
            </a:r>
            <a:endParaRPr lang="en-IN" sz="2800" b="1" kern="100" dirty="0">
              <a:solidFill>
                <a:schemeClr val="accent3">
                  <a:lumMod val="75000"/>
                </a:schemeClr>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Utilize browser caching for static resources.</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Implement server-side caching (e.g., Varnish, Redis) to reduce load times for repeat visitors.</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tabLst>
                <a:tab pos="457200" algn="l"/>
              </a:tabLst>
            </a:pPr>
            <a:r>
              <a:rPr lang="en-US" sz="2800" b="1" kern="100" dirty="0">
                <a:solidFill>
                  <a:schemeClr val="accent3">
                    <a:lumMod val="75000"/>
                  </a:schemeClr>
                </a:solidFill>
                <a:latin typeface="Lilita One" panose="020B0604020202020204" charset="0"/>
                <a:cs typeface="Times New Roman" panose="02020603050405020304" pitchFamily="18" charset="0"/>
              </a:rPr>
              <a:t>Performance Monitoring:</a:t>
            </a:r>
            <a:endParaRPr lang="en-IN" sz="2800" b="1" kern="100" dirty="0">
              <a:solidFill>
                <a:schemeClr val="accent3">
                  <a:lumMod val="75000"/>
                </a:schemeClr>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Use tools like Google </a:t>
            </a:r>
            <a:r>
              <a:rPr lang="en-US" sz="2400" kern="100" dirty="0" err="1">
                <a:effectLst/>
                <a:latin typeface="Lilita One" panose="020B0604020202020204" charset="0"/>
                <a:ea typeface="Aptos" panose="020B0004020202020204" pitchFamily="34" charset="0"/>
                <a:cs typeface="Times New Roman" panose="02020603050405020304" pitchFamily="18" charset="0"/>
              </a:rPr>
              <a:t>PageSpeed</a:t>
            </a:r>
            <a:r>
              <a:rPr lang="en-US" sz="2400" kern="100" dirty="0">
                <a:effectLst/>
                <a:latin typeface="Lilita One" panose="020B0604020202020204" charset="0"/>
                <a:ea typeface="Aptos" panose="020B0004020202020204" pitchFamily="34" charset="0"/>
                <a:cs typeface="Times New Roman" panose="02020603050405020304" pitchFamily="18" charset="0"/>
              </a:rPr>
              <a:t> Insights, </a:t>
            </a:r>
            <a:r>
              <a:rPr lang="en-US" sz="2400" kern="100" dirty="0" err="1">
                <a:effectLst/>
                <a:latin typeface="Lilita One" panose="020B0604020202020204" charset="0"/>
                <a:ea typeface="Aptos" panose="020B0004020202020204" pitchFamily="34" charset="0"/>
                <a:cs typeface="Times New Roman" panose="02020603050405020304" pitchFamily="18" charset="0"/>
              </a:rPr>
              <a:t>GTmetrix</a:t>
            </a:r>
            <a:r>
              <a:rPr lang="en-US" sz="2400" kern="100" dirty="0">
                <a:effectLst/>
                <a:latin typeface="Lilita One" panose="020B0604020202020204" charset="0"/>
                <a:ea typeface="Aptos" panose="020B0004020202020204" pitchFamily="34" charset="0"/>
                <a:cs typeface="Times New Roman" panose="02020603050405020304" pitchFamily="18" charset="0"/>
              </a:rPr>
              <a:t>, and Lighthouse to monitor and improve performance.</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4109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8976"/>
            <a:chOff x="0" y="0"/>
            <a:chExt cx="2408296" cy="2709854"/>
          </a:xfrm>
        </p:grpSpPr>
        <p:sp>
          <p:nvSpPr>
            <p:cNvPr id="3" name="Freeform 3"/>
            <p:cNvSpPr/>
            <p:nvPr/>
          </p:nvSpPr>
          <p:spPr>
            <a:xfrm>
              <a:off x="0" y="0"/>
              <a:ext cx="2408296" cy="2709854"/>
            </a:xfrm>
            <a:custGeom>
              <a:avLst/>
              <a:gdLst/>
              <a:ahLst/>
              <a:cxnLst/>
              <a:rect l="l" t="t" r="r" b="b"/>
              <a:pathLst>
                <a:path w="2408296" h="2709854">
                  <a:moveTo>
                    <a:pt x="0" y="0"/>
                  </a:moveTo>
                  <a:lnTo>
                    <a:pt x="2408296" y="0"/>
                  </a:lnTo>
                  <a:lnTo>
                    <a:pt x="2408296" y="2709854"/>
                  </a:lnTo>
                  <a:lnTo>
                    <a:pt x="0" y="2709854"/>
                  </a:lnTo>
                  <a:close/>
                </a:path>
              </a:pathLst>
            </a:custGeom>
            <a:solidFill>
              <a:srgbClr val="FF7C7F"/>
            </a:solidFill>
          </p:spPr>
        </p:sp>
        <p:sp>
          <p:nvSpPr>
            <p:cNvPr id="4" name="TextBox 4"/>
            <p:cNvSpPr txBox="1"/>
            <p:nvPr/>
          </p:nvSpPr>
          <p:spPr>
            <a:xfrm>
              <a:off x="0" y="-47625"/>
              <a:ext cx="2408296" cy="2757479"/>
            </a:xfrm>
            <a:prstGeom prst="rect">
              <a:avLst/>
            </a:prstGeom>
          </p:spPr>
          <p:txBody>
            <a:bodyPr lIns="50800" tIns="50800" rIns="50800" bIns="50800" rtlCol="0" anchor="ctr"/>
            <a:lstStyle/>
            <a:p>
              <a:pPr algn="ctr">
                <a:lnSpc>
                  <a:spcPts val="2600"/>
                </a:lnSpc>
              </a:pPr>
              <a:endParaRPr/>
            </a:p>
          </p:txBody>
        </p:sp>
      </p:grpSp>
      <p:grpSp>
        <p:nvGrpSpPr>
          <p:cNvPr id="5" name="Group 5"/>
          <p:cNvGrpSpPr/>
          <p:nvPr/>
        </p:nvGrpSpPr>
        <p:grpSpPr>
          <a:xfrm>
            <a:off x="9144000" y="0"/>
            <a:ext cx="9144000" cy="8530577"/>
            <a:chOff x="0" y="0"/>
            <a:chExt cx="12192000" cy="11374102"/>
          </a:xfrm>
        </p:grpSpPr>
        <p:pic>
          <p:nvPicPr>
            <p:cNvPr id="6" name="Picture 6"/>
            <p:cNvPicPr>
              <a:picLocks noChangeAspect="1"/>
            </p:cNvPicPr>
            <p:nvPr/>
          </p:nvPicPr>
          <p:blipFill>
            <a:blip r:embed="rId2"/>
            <a:srcRect l="18944" r="9594"/>
            <a:stretch>
              <a:fillRect/>
            </a:stretch>
          </p:blipFill>
          <p:spPr>
            <a:xfrm>
              <a:off x="0" y="0"/>
              <a:ext cx="12192000" cy="11374102"/>
            </a:xfrm>
            <a:prstGeom prst="rect">
              <a:avLst/>
            </a:prstGeom>
          </p:spPr>
        </p:pic>
      </p:grpSp>
      <p:sp>
        <p:nvSpPr>
          <p:cNvPr id="7" name="Freeform 7"/>
          <p:cNvSpPr/>
          <p:nvPr/>
        </p:nvSpPr>
        <p:spPr>
          <a:xfrm rot="591781">
            <a:off x="13710518" y="3469321"/>
            <a:ext cx="3555418" cy="3742545"/>
          </a:xfrm>
          <a:custGeom>
            <a:avLst/>
            <a:gdLst/>
            <a:ahLst/>
            <a:cxnLst/>
            <a:rect l="l" t="t" r="r" b="b"/>
            <a:pathLst>
              <a:path w="3555418" h="3742545">
                <a:moveTo>
                  <a:pt x="0" y="0"/>
                </a:moveTo>
                <a:lnTo>
                  <a:pt x="3555418" y="0"/>
                </a:lnTo>
                <a:lnTo>
                  <a:pt x="3555418" y="3742546"/>
                </a:lnTo>
                <a:lnTo>
                  <a:pt x="0" y="3742546"/>
                </a:lnTo>
                <a:lnTo>
                  <a:pt x="0" y="0"/>
                </a:lnTo>
                <a:close/>
              </a:path>
            </a:pathLst>
          </a:custGeom>
          <a:blipFill>
            <a:blip r:embed="rId3"/>
            <a:stretch>
              <a:fillRect/>
            </a:stretch>
          </a:blipFill>
        </p:spPr>
      </p:sp>
      <p:sp>
        <p:nvSpPr>
          <p:cNvPr id="8" name="Freeform 8"/>
          <p:cNvSpPr/>
          <p:nvPr/>
        </p:nvSpPr>
        <p:spPr>
          <a:xfrm rot="591781" flipH="1">
            <a:off x="16062213" y="1180284"/>
            <a:ext cx="1777709" cy="1871273"/>
          </a:xfrm>
          <a:custGeom>
            <a:avLst/>
            <a:gdLst/>
            <a:ahLst/>
            <a:cxnLst/>
            <a:rect l="l" t="t" r="r" b="b"/>
            <a:pathLst>
              <a:path w="1777709" h="1871273">
                <a:moveTo>
                  <a:pt x="1777709" y="0"/>
                </a:moveTo>
                <a:lnTo>
                  <a:pt x="0" y="0"/>
                </a:lnTo>
                <a:lnTo>
                  <a:pt x="0" y="1871272"/>
                </a:lnTo>
                <a:lnTo>
                  <a:pt x="1777709" y="1871272"/>
                </a:lnTo>
                <a:lnTo>
                  <a:pt x="1777709" y="0"/>
                </a:lnTo>
                <a:close/>
              </a:path>
            </a:pathLst>
          </a:custGeom>
          <a:blipFill>
            <a:blip r:embed="rId3"/>
            <a:stretch>
              <a:fillRect/>
            </a:stretch>
          </a:blipFill>
        </p:spPr>
      </p:sp>
      <p:sp>
        <p:nvSpPr>
          <p:cNvPr id="9" name="TextBox 9"/>
          <p:cNvSpPr txBox="1"/>
          <p:nvPr/>
        </p:nvSpPr>
        <p:spPr>
          <a:xfrm>
            <a:off x="10811588" y="8917856"/>
            <a:ext cx="6669269" cy="828675"/>
          </a:xfrm>
          <a:prstGeom prst="rect">
            <a:avLst/>
          </a:prstGeom>
        </p:spPr>
        <p:txBody>
          <a:bodyPr lIns="0" tIns="0" rIns="0" bIns="0" rtlCol="0" anchor="t">
            <a:spAutoFit/>
          </a:bodyPr>
          <a:lstStyle/>
          <a:p>
            <a:pPr marL="0" lvl="0" indent="0" algn="r">
              <a:lnSpc>
                <a:spcPts val="6599"/>
              </a:lnSpc>
              <a:spcBef>
                <a:spcPct val="0"/>
              </a:spcBef>
            </a:pPr>
            <a:r>
              <a:rPr lang="en-US" sz="5499" u="none" spc="-109" dirty="0">
                <a:solidFill>
                  <a:srgbClr val="FFFFFF"/>
                </a:solidFill>
                <a:latin typeface="Lilita One"/>
              </a:rPr>
              <a:t>Happy designing! </a:t>
            </a:r>
          </a:p>
        </p:txBody>
      </p:sp>
      <p:sp>
        <p:nvSpPr>
          <p:cNvPr id="10" name="TextBox 10"/>
          <p:cNvSpPr txBox="1"/>
          <p:nvPr/>
        </p:nvSpPr>
        <p:spPr>
          <a:xfrm>
            <a:off x="152400" y="167779"/>
            <a:ext cx="9843375" cy="1168397"/>
          </a:xfrm>
          <a:prstGeom prst="rect">
            <a:avLst/>
          </a:prstGeom>
        </p:spPr>
        <p:txBody>
          <a:bodyPr wrap="square" lIns="0" tIns="0" rIns="0" bIns="0" rtlCol="0" anchor="t">
            <a:spAutoFit/>
          </a:bodyPr>
          <a:lstStyle/>
          <a:p>
            <a:pPr marL="0" lvl="0" indent="0" algn="l">
              <a:lnSpc>
                <a:spcPts val="10260"/>
              </a:lnSpc>
              <a:spcBef>
                <a:spcPct val="0"/>
              </a:spcBef>
            </a:pPr>
            <a:r>
              <a:rPr lang="en-US" sz="6000" u="none" spc="-190" dirty="0">
                <a:solidFill>
                  <a:srgbClr val="FF7C7F"/>
                </a:solidFill>
                <a:latin typeface="Lilita One"/>
              </a:rPr>
              <a:t>Clear Call-to-Actions (CTAs)</a:t>
            </a:r>
          </a:p>
        </p:txBody>
      </p:sp>
      <p:sp>
        <p:nvSpPr>
          <p:cNvPr id="12" name="TextBox 12"/>
          <p:cNvSpPr txBox="1"/>
          <p:nvPr/>
        </p:nvSpPr>
        <p:spPr>
          <a:xfrm>
            <a:off x="32084" y="1431682"/>
            <a:ext cx="9111916" cy="7555530"/>
          </a:xfrm>
          <a:prstGeom prst="rect">
            <a:avLst/>
          </a:prstGeom>
        </p:spPr>
        <p:txBody>
          <a:bodyPr wrap="square" lIns="0" tIns="0" rIns="0" bIns="0" rtlCol="0" anchor="t">
            <a:spAutoFit/>
          </a:bodyPr>
          <a:lstStyle/>
          <a:p>
            <a:pPr marL="342900" lvl="0" indent="-342900">
              <a:lnSpc>
                <a:spcPct val="107000"/>
              </a:lnSpc>
              <a:spcAft>
                <a:spcPts val="800"/>
              </a:spcAft>
              <a:buFont typeface="Wingdings" panose="05000000000000000000" pitchFamily="2" charset="2"/>
              <a:buChar char="q"/>
              <a:tabLst>
                <a:tab pos="457200" algn="l"/>
              </a:tabLst>
            </a:pPr>
            <a:r>
              <a:rPr lang="en-US" sz="3200" b="1" kern="100" dirty="0">
                <a:solidFill>
                  <a:srgbClr val="FFC000"/>
                </a:solidFill>
                <a:effectLst/>
                <a:latin typeface="Lilita One" panose="020B0604020202020204" charset="0"/>
                <a:ea typeface="Aptos" panose="020B0004020202020204" pitchFamily="34" charset="0"/>
                <a:cs typeface="Times New Roman" panose="02020603050405020304" pitchFamily="18" charset="0"/>
              </a:rPr>
              <a:t>Strategic Placement:</a:t>
            </a:r>
            <a:endParaRPr lang="en-IN" sz="3200" kern="100" dirty="0">
              <a:solidFill>
                <a:srgbClr val="FFC000"/>
              </a:solidFill>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q"/>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Place CTAs prominently on key pages (home, product, checkout).</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q"/>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Ensure CTAs are visible without scrolling (above the fold).</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q"/>
              <a:tabLst>
                <a:tab pos="457200" algn="l"/>
              </a:tabLst>
            </a:pPr>
            <a:r>
              <a:rPr lang="en-US" sz="3200" b="1" kern="100" dirty="0">
                <a:solidFill>
                  <a:srgbClr val="FFC000"/>
                </a:solidFill>
                <a:latin typeface="Lilita One" panose="020B0604020202020204" charset="0"/>
                <a:cs typeface="Times New Roman" panose="02020603050405020304" pitchFamily="18" charset="0"/>
              </a:rPr>
              <a:t>Compelling Design:</a:t>
            </a:r>
            <a:endParaRPr lang="en-IN" sz="3200" b="1" kern="100" dirty="0">
              <a:solidFill>
                <a:srgbClr val="FFC000"/>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q"/>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Use contrasting colors for CTAs to make them stand out.</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q"/>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Include concise and action-oriented text (e.g., "Buy Now", "Sign Up", "Subscribe").</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q"/>
              <a:tabLst>
                <a:tab pos="457200" algn="l"/>
              </a:tabLst>
            </a:pPr>
            <a:r>
              <a:rPr lang="en-US" sz="3200" b="1" kern="100" dirty="0">
                <a:solidFill>
                  <a:srgbClr val="FFC000"/>
                </a:solidFill>
                <a:latin typeface="Lilita One" panose="020B0604020202020204" charset="0"/>
                <a:cs typeface="Times New Roman" panose="02020603050405020304" pitchFamily="18" charset="0"/>
              </a:rPr>
              <a:t>Relevant CTAs:</a:t>
            </a:r>
            <a:endParaRPr lang="en-IN" sz="3200" b="1" kern="100" dirty="0">
              <a:solidFill>
                <a:srgbClr val="FFC000"/>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q"/>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Tailor CTAs to the context of the page and the user's journey.</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q"/>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Use personalized CTAs based on user behavior and preferences.</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q"/>
              <a:tabLst>
                <a:tab pos="457200" algn="l"/>
              </a:tabLst>
            </a:pPr>
            <a:r>
              <a:rPr lang="en-US" sz="3200" b="1" kern="100" dirty="0">
                <a:solidFill>
                  <a:srgbClr val="FFC000"/>
                </a:solidFill>
                <a:latin typeface="Lilita One" panose="020B0604020202020204" charset="0"/>
                <a:cs typeface="Times New Roman" panose="02020603050405020304" pitchFamily="18" charset="0"/>
              </a:rPr>
              <a:t>A/B Testing:</a:t>
            </a:r>
            <a:endParaRPr lang="en-IN" sz="3200" b="1" kern="100" dirty="0">
              <a:solidFill>
                <a:srgbClr val="FFC000"/>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q"/>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Conduct A/B testing to determine the most effective CTAs.</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q"/>
              <a:tabLst>
                <a:tab pos="914400" algn="l"/>
              </a:tabLst>
            </a:pPr>
            <a:r>
              <a:rPr lang="en-US" sz="2400" kern="100" dirty="0">
                <a:effectLst/>
                <a:latin typeface="Lilita One" panose="020B0604020202020204" charset="0"/>
                <a:ea typeface="Aptos" panose="020B0004020202020204" pitchFamily="34" charset="0"/>
                <a:cs typeface="Times New Roman" panose="02020603050405020304" pitchFamily="18" charset="0"/>
              </a:rPr>
              <a:t>Continuously refine and optimize CTAs based on performance data.</a:t>
            </a:r>
            <a:endParaRPr lang="en-IN" sz="2400" kern="100" dirty="0">
              <a:effectLst/>
              <a:latin typeface="Lilita One" panose="020B0604020202020204" charset="0"/>
              <a:ea typeface="Aptos" panose="020B000402020202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381500"/>
            <a:ext cx="18288000" cy="5907475"/>
            <a:chOff x="0" y="0"/>
            <a:chExt cx="4816593" cy="1203928"/>
          </a:xfrm>
        </p:grpSpPr>
        <p:sp>
          <p:nvSpPr>
            <p:cNvPr id="3" name="Freeform 3"/>
            <p:cNvSpPr/>
            <p:nvPr/>
          </p:nvSpPr>
          <p:spPr>
            <a:xfrm>
              <a:off x="0" y="0"/>
              <a:ext cx="4816592" cy="1203928"/>
            </a:xfrm>
            <a:custGeom>
              <a:avLst/>
              <a:gdLst/>
              <a:ahLst/>
              <a:cxnLst/>
              <a:rect l="l" t="t" r="r" b="b"/>
              <a:pathLst>
                <a:path w="4816592" h="1203928">
                  <a:moveTo>
                    <a:pt x="0" y="0"/>
                  </a:moveTo>
                  <a:lnTo>
                    <a:pt x="4816592" y="0"/>
                  </a:lnTo>
                  <a:lnTo>
                    <a:pt x="4816592" y="1203928"/>
                  </a:lnTo>
                  <a:lnTo>
                    <a:pt x="0" y="1203928"/>
                  </a:lnTo>
                  <a:close/>
                </a:path>
              </a:pathLst>
            </a:custGeom>
            <a:solidFill>
              <a:srgbClr val="74BFEF"/>
            </a:solidFill>
          </p:spPr>
        </p:sp>
        <p:sp>
          <p:nvSpPr>
            <p:cNvPr id="4" name="TextBox 4"/>
            <p:cNvSpPr txBox="1"/>
            <p:nvPr/>
          </p:nvSpPr>
          <p:spPr>
            <a:xfrm>
              <a:off x="0" y="-47625"/>
              <a:ext cx="4816593" cy="1251553"/>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flipH="1">
            <a:off x="13144447" y="435060"/>
            <a:ext cx="2971906" cy="4606998"/>
          </a:xfrm>
          <a:custGeom>
            <a:avLst/>
            <a:gdLst/>
            <a:ahLst/>
            <a:cxnLst/>
            <a:rect l="l" t="t" r="r" b="b"/>
            <a:pathLst>
              <a:path w="3505306" h="5183447">
                <a:moveTo>
                  <a:pt x="3505306" y="0"/>
                </a:moveTo>
                <a:lnTo>
                  <a:pt x="0" y="0"/>
                </a:lnTo>
                <a:lnTo>
                  <a:pt x="0" y="5183447"/>
                </a:lnTo>
                <a:lnTo>
                  <a:pt x="3505306" y="5183447"/>
                </a:lnTo>
                <a:lnTo>
                  <a:pt x="3505306" y="0"/>
                </a:lnTo>
                <a:close/>
              </a:path>
            </a:pathLst>
          </a:custGeom>
          <a:blipFill>
            <a:blip r:embed="rId2"/>
            <a:stretch>
              <a:fillRect/>
            </a:stretch>
          </a:blipFill>
        </p:spPr>
      </p:sp>
      <p:sp>
        <p:nvSpPr>
          <p:cNvPr id="7" name="Freeform 7"/>
          <p:cNvSpPr/>
          <p:nvPr/>
        </p:nvSpPr>
        <p:spPr>
          <a:xfrm>
            <a:off x="10901501" y="5749430"/>
            <a:ext cx="1042701" cy="1423041"/>
          </a:xfrm>
          <a:custGeom>
            <a:avLst/>
            <a:gdLst/>
            <a:ahLst/>
            <a:cxnLst/>
            <a:rect l="l" t="t" r="r" b="b"/>
            <a:pathLst>
              <a:path w="1042701" h="1423041">
                <a:moveTo>
                  <a:pt x="0" y="0"/>
                </a:moveTo>
                <a:lnTo>
                  <a:pt x="1042702" y="0"/>
                </a:lnTo>
                <a:lnTo>
                  <a:pt x="1042702" y="1423041"/>
                </a:lnTo>
                <a:lnTo>
                  <a:pt x="0" y="14230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630400" y="5562045"/>
            <a:ext cx="1797813" cy="1797813"/>
          </a:xfrm>
          <a:custGeom>
            <a:avLst/>
            <a:gdLst/>
            <a:ahLst/>
            <a:cxnLst/>
            <a:rect l="l" t="t" r="r" b="b"/>
            <a:pathLst>
              <a:path w="1797813" h="1797813">
                <a:moveTo>
                  <a:pt x="0" y="0"/>
                </a:moveTo>
                <a:lnTo>
                  <a:pt x="1797813" y="0"/>
                </a:lnTo>
                <a:lnTo>
                  <a:pt x="1797813" y="1797813"/>
                </a:lnTo>
                <a:lnTo>
                  <a:pt x="0" y="17978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6553200" y="5887822"/>
            <a:ext cx="1284649" cy="1284649"/>
          </a:xfrm>
          <a:custGeom>
            <a:avLst/>
            <a:gdLst/>
            <a:ahLst/>
            <a:cxnLst/>
            <a:rect l="l" t="t" r="r" b="b"/>
            <a:pathLst>
              <a:path w="1284649" h="1284649">
                <a:moveTo>
                  <a:pt x="0" y="0"/>
                </a:moveTo>
                <a:lnTo>
                  <a:pt x="1284649" y="0"/>
                </a:lnTo>
                <a:lnTo>
                  <a:pt x="1284649" y="1284649"/>
                </a:lnTo>
                <a:lnTo>
                  <a:pt x="0" y="1284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725479" y="5887822"/>
            <a:ext cx="2169823" cy="1171704"/>
          </a:xfrm>
          <a:custGeom>
            <a:avLst/>
            <a:gdLst/>
            <a:ahLst/>
            <a:cxnLst/>
            <a:rect l="l" t="t" r="r" b="b"/>
            <a:pathLst>
              <a:path w="2169823" h="1171704">
                <a:moveTo>
                  <a:pt x="0" y="0"/>
                </a:moveTo>
                <a:lnTo>
                  <a:pt x="2169823" y="0"/>
                </a:lnTo>
                <a:lnTo>
                  <a:pt x="2169823" y="1171705"/>
                </a:lnTo>
                <a:lnTo>
                  <a:pt x="0" y="11717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551117" y="1746208"/>
            <a:ext cx="12915900" cy="1077218"/>
          </a:xfrm>
          <a:prstGeom prst="rect">
            <a:avLst/>
          </a:prstGeom>
        </p:spPr>
        <p:txBody>
          <a:bodyPr wrap="square" lIns="0" tIns="0" rIns="0" bIns="0" rtlCol="0" anchor="t">
            <a:spAutoFit/>
          </a:bodyPr>
          <a:lstStyle/>
          <a:p>
            <a:pPr algn="l">
              <a:lnSpc>
                <a:spcPts val="8399"/>
              </a:lnSpc>
            </a:pPr>
            <a:r>
              <a:rPr lang="en-US" sz="8800" dirty="0">
                <a:solidFill>
                  <a:srgbClr val="FF7C7F"/>
                </a:solidFill>
                <a:latin typeface="Lilita One"/>
              </a:rPr>
              <a:t>ANALYTICS INTEGRATION</a:t>
            </a:r>
          </a:p>
        </p:txBody>
      </p:sp>
      <p:sp>
        <p:nvSpPr>
          <p:cNvPr id="12" name="TextBox 12"/>
          <p:cNvSpPr txBox="1"/>
          <p:nvPr/>
        </p:nvSpPr>
        <p:spPr>
          <a:xfrm>
            <a:off x="927877" y="7238430"/>
            <a:ext cx="3839042" cy="349455"/>
          </a:xfrm>
          <a:prstGeom prst="rect">
            <a:avLst/>
          </a:prstGeom>
        </p:spPr>
        <p:txBody>
          <a:bodyPr lIns="0" tIns="0" rIns="0" bIns="0" rtlCol="0" anchor="t">
            <a:spAutoFit/>
          </a:bodyPr>
          <a:lstStyle/>
          <a:p>
            <a:pPr algn="ctr">
              <a:lnSpc>
                <a:spcPts val="2879"/>
              </a:lnSpc>
            </a:pPr>
            <a:r>
              <a:rPr lang="en-US" sz="2400" dirty="0">
                <a:solidFill>
                  <a:schemeClr val="bg1"/>
                </a:solidFill>
                <a:latin typeface="Kollektif"/>
              </a:rPr>
              <a:t>Google Analytics Setup</a:t>
            </a:r>
          </a:p>
        </p:txBody>
      </p:sp>
      <p:sp>
        <p:nvSpPr>
          <p:cNvPr id="13" name="TextBox 13"/>
          <p:cNvSpPr txBox="1"/>
          <p:nvPr/>
        </p:nvSpPr>
        <p:spPr>
          <a:xfrm>
            <a:off x="5475562" y="7365372"/>
            <a:ext cx="3839042" cy="733425"/>
          </a:xfrm>
          <a:prstGeom prst="rect">
            <a:avLst/>
          </a:prstGeom>
        </p:spPr>
        <p:txBody>
          <a:bodyPr lIns="0" tIns="0" rIns="0" bIns="0" rtlCol="0" anchor="t">
            <a:spAutoFit/>
          </a:bodyPr>
          <a:lstStyle/>
          <a:p>
            <a:pPr algn="ctr">
              <a:lnSpc>
                <a:spcPts val="2879"/>
              </a:lnSpc>
            </a:pPr>
            <a:r>
              <a:rPr lang="en-US" sz="2400" dirty="0">
                <a:solidFill>
                  <a:schemeClr val="bg1"/>
                </a:solidFill>
                <a:latin typeface="Kollektif"/>
              </a:rPr>
              <a:t>Enhanced E-commerce Tracking</a:t>
            </a:r>
          </a:p>
        </p:txBody>
      </p:sp>
      <p:sp>
        <p:nvSpPr>
          <p:cNvPr id="14" name="TextBox 14"/>
          <p:cNvSpPr txBox="1"/>
          <p:nvPr/>
        </p:nvSpPr>
        <p:spPr>
          <a:xfrm>
            <a:off x="9628847" y="7406159"/>
            <a:ext cx="3839042" cy="733425"/>
          </a:xfrm>
          <a:prstGeom prst="rect">
            <a:avLst/>
          </a:prstGeom>
        </p:spPr>
        <p:txBody>
          <a:bodyPr lIns="0" tIns="0" rIns="0" bIns="0" rtlCol="0" anchor="t">
            <a:spAutoFit/>
          </a:bodyPr>
          <a:lstStyle/>
          <a:p>
            <a:pPr algn="ctr">
              <a:lnSpc>
                <a:spcPts val="2879"/>
              </a:lnSpc>
            </a:pPr>
            <a:r>
              <a:rPr lang="en-US" sz="2400" dirty="0">
                <a:solidFill>
                  <a:schemeClr val="bg1"/>
                </a:solidFill>
                <a:latin typeface="Kollektif"/>
              </a:rPr>
              <a:t>Custom Dashboards and Reports</a:t>
            </a:r>
          </a:p>
        </p:txBody>
      </p:sp>
      <p:sp>
        <p:nvSpPr>
          <p:cNvPr id="15" name="TextBox 15"/>
          <p:cNvSpPr txBox="1"/>
          <p:nvPr/>
        </p:nvSpPr>
        <p:spPr>
          <a:xfrm>
            <a:off x="13609785" y="7481062"/>
            <a:ext cx="3839042" cy="349455"/>
          </a:xfrm>
          <a:prstGeom prst="rect">
            <a:avLst/>
          </a:prstGeom>
        </p:spPr>
        <p:txBody>
          <a:bodyPr lIns="0" tIns="0" rIns="0" bIns="0" rtlCol="0" anchor="t">
            <a:spAutoFit/>
          </a:bodyPr>
          <a:lstStyle/>
          <a:p>
            <a:pPr algn="ctr">
              <a:lnSpc>
                <a:spcPts val="2879"/>
              </a:lnSpc>
            </a:pPr>
            <a:r>
              <a:rPr lang="en-US" sz="2400" dirty="0">
                <a:solidFill>
                  <a:schemeClr val="bg1"/>
                </a:solidFill>
                <a:latin typeface="Kollektif"/>
              </a:rPr>
              <a:t>Google Tag Manager</a:t>
            </a:r>
          </a:p>
        </p:txBody>
      </p:sp>
      <p:sp>
        <p:nvSpPr>
          <p:cNvPr id="16" name="TextBox 15">
            <a:extLst>
              <a:ext uri="{FF2B5EF4-FFF2-40B4-BE49-F238E27FC236}">
                <a16:creationId xmlns:a16="http://schemas.microsoft.com/office/drawing/2014/main" id="{72F8E493-C245-2A59-DA7E-1DA066B4AD56}"/>
              </a:ext>
            </a:extLst>
          </p:cNvPr>
          <p:cNvSpPr txBox="1"/>
          <p:nvPr/>
        </p:nvSpPr>
        <p:spPr>
          <a:xfrm>
            <a:off x="1142999" y="8219546"/>
            <a:ext cx="3429000" cy="2031325"/>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tx1">
                    <a:lumMod val="65000"/>
                    <a:lumOff val="35000"/>
                  </a:schemeClr>
                </a:solidFill>
              </a:rPr>
              <a:t>Create a Google Analytics account and add the tracking code to the website.</a:t>
            </a:r>
          </a:p>
          <a:p>
            <a:pPr marL="285750" indent="-285750">
              <a:buFont typeface="Wingdings" panose="05000000000000000000" pitchFamily="2" charset="2"/>
              <a:buChar char="Ø"/>
            </a:pPr>
            <a:r>
              <a:rPr lang="en-US" b="1" dirty="0">
                <a:solidFill>
                  <a:schemeClr val="tx1">
                    <a:lumMod val="65000"/>
                    <a:lumOff val="35000"/>
                  </a:schemeClr>
                </a:solidFill>
              </a:rPr>
              <a:t>Configure goals to track conversions (e.g., purchases, sign-ups).</a:t>
            </a:r>
          </a:p>
          <a:p>
            <a:endParaRPr lang="en-IN" dirty="0"/>
          </a:p>
        </p:txBody>
      </p:sp>
      <p:sp>
        <p:nvSpPr>
          <p:cNvPr id="17" name="TextBox 16">
            <a:extLst>
              <a:ext uri="{FF2B5EF4-FFF2-40B4-BE49-F238E27FC236}">
                <a16:creationId xmlns:a16="http://schemas.microsoft.com/office/drawing/2014/main" id="{A7B6CD70-9B46-923B-8732-E88A23FE4DBB}"/>
              </a:ext>
            </a:extLst>
          </p:cNvPr>
          <p:cNvSpPr txBox="1"/>
          <p:nvPr/>
        </p:nvSpPr>
        <p:spPr>
          <a:xfrm>
            <a:off x="13814806" y="8315596"/>
            <a:ext cx="3429000" cy="2031325"/>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tx1">
                    <a:lumMod val="65000"/>
                    <a:lumOff val="35000"/>
                  </a:schemeClr>
                </a:solidFill>
              </a:rPr>
              <a:t>Use Google Tag Manager to manage tracking codes and tags without modifying the website's code.</a:t>
            </a:r>
          </a:p>
          <a:p>
            <a:pPr marL="285750" indent="-285750">
              <a:buFont typeface="Wingdings" panose="05000000000000000000" pitchFamily="2" charset="2"/>
              <a:buChar char="Ø"/>
            </a:pPr>
            <a:r>
              <a:rPr lang="en-US" b="1" dirty="0">
                <a:solidFill>
                  <a:schemeClr val="tx1">
                    <a:lumMod val="65000"/>
                    <a:lumOff val="35000"/>
                  </a:schemeClr>
                </a:solidFill>
              </a:rPr>
              <a:t>Simplify the process of adding and updating tags as needed.</a:t>
            </a:r>
          </a:p>
          <a:p>
            <a:endParaRPr lang="en-IN" dirty="0"/>
          </a:p>
        </p:txBody>
      </p:sp>
      <p:sp>
        <p:nvSpPr>
          <p:cNvPr id="18" name="TextBox 17">
            <a:extLst>
              <a:ext uri="{FF2B5EF4-FFF2-40B4-BE49-F238E27FC236}">
                <a16:creationId xmlns:a16="http://schemas.microsoft.com/office/drawing/2014/main" id="{5E73B41F-CB3B-4465-5133-BBC86B43DA8D}"/>
              </a:ext>
            </a:extLst>
          </p:cNvPr>
          <p:cNvSpPr txBox="1"/>
          <p:nvPr/>
        </p:nvSpPr>
        <p:spPr>
          <a:xfrm>
            <a:off x="10035087" y="8315595"/>
            <a:ext cx="3429000" cy="2031325"/>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tx1">
                    <a:lumMod val="65000"/>
                    <a:lumOff val="35000"/>
                  </a:schemeClr>
                </a:solidFill>
              </a:rPr>
              <a:t>Create custom dashboards to monitor key performance indicators (KPIs).</a:t>
            </a:r>
          </a:p>
          <a:p>
            <a:pPr marL="285750" indent="-285750">
              <a:buFont typeface="Wingdings" panose="05000000000000000000" pitchFamily="2" charset="2"/>
              <a:buChar char="Ø"/>
            </a:pPr>
            <a:r>
              <a:rPr lang="en-US" b="1" dirty="0">
                <a:solidFill>
                  <a:schemeClr val="tx1">
                    <a:lumMod val="65000"/>
                    <a:lumOff val="35000"/>
                  </a:schemeClr>
                </a:solidFill>
              </a:rPr>
              <a:t>Set up automated reports to receive regular updates on site performance.</a:t>
            </a:r>
          </a:p>
          <a:p>
            <a:endParaRPr lang="en-IN" dirty="0"/>
          </a:p>
        </p:txBody>
      </p:sp>
      <p:sp>
        <p:nvSpPr>
          <p:cNvPr id="19" name="TextBox 18">
            <a:extLst>
              <a:ext uri="{FF2B5EF4-FFF2-40B4-BE49-F238E27FC236}">
                <a16:creationId xmlns:a16="http://schemas.microsoft.com/office/drawing/2014/main" id="{C182193A-EA73-AC7A-21E4-C12B30B39D35}"/>
              </a:ext>
            </a:extLst>
          </p:cNvPr>
          <p:cNvSpPr txBox="1"/>
          <p:nvPr/>
        </p:nvSpPr>
        <p:spPr>
          <a:xfrm>
            <a:off x="5714998" y="8219546"/>
            <a:ext cx="3839042" cy="2308324"/>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tx1">
                    <a:lumMod val="65000"/>
                    <a:lumOff val="35000"/>
                  </a:schemeClr>
                </a:solidFill>
              </a:rPr>
              <a:t>Implement Enhanced E-commerce tracking to gather detailed data on product performance and user behavior.</a:t>
            </a:r>
          </a:p>
          <a:p>
            <a:pPr marL="285750" indent="-285750">
              <a:buFont typeface="Wingdings" panose="05000000000000000000" pitchFamily="2" charset="2"/>
              <a:buChar char="Ø"/>
            </a:pPr>
            <a:r>
              <a:rPr lang="en-US" b="1" dirty="0">
                <a:solidFill>
                  <a:schemeClr val="tx1">
                    <a:lumMod val="65000"/>
                    <a:lumOff val="35000"/>
                  </a:schemeClr>
                </a:solidFill>
              </a:rPr>
              <a:t>Track metrics such as product impressions, add-to-cart actions, and checkout steps.</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25400" y="876300"/>
            <a:ext cx="5562600" cy="6705600"/>
          </a:xfrm>
          <a:custGeom>
            <a:avLst/>
            <a:gdLst/>
            <a:ahLst/>
            <a:cxnLst/>
            <a:rect l="l" t="t" r="r" b="b"/>
            <a:pathLst>
              <a:path w="5098046" h="4887751">
                <a:moveTo>
                  <a:pt x="0" y="0"/>
                </a:moveTo>
                <a:lnTo>
                  <a:pt x="5098045" y="0"/>
                </a:lnTo>
                <a:lnTo>
                  <a:pt x="5098045" y="4887751"/>
                </a:lnTo>
                <a:lnTo>
                  <a:pt x="0" y="4887751"/>
                </a:lnTo>
                <a:lnTo>
                  <a:pt x="0" y="0"/>
                </a:lnTo>
                <a:close/>
              </a:path>
            </a:pathLst>
          </a:custGeom>
          <a:blipFill>
            <a:blip r:embed="rId2"/>
            <a:stretch>
              <a:fillRect/>
            </a:stretch>
          </a:blipFill>
        </p:spPr>
      </p:sp>
      <p:sp>
        <p:nvSpPr>
          <p:cNvPr id="5" name="TextBox 5"/>
          <p:cNvSpPr txBox="1"/>
          <p:nvPr/>
        </p:nvSpPr>
        <p:spPr>
          <a:xfrm>
            <a:off x="10744200" y="7872721"/>
            <a:ext cx="7286753" cy="2205732"/>
          </a:xfrm>
          <a:prstGeom prst="rect">
            <a:avLst/>
          </a:prstGeom>
        </p:spPr>
        <p:txBody>
          <a:bodyPr lIns="0" tIns="0" rIns="0" bIns="0" rtlCol="0" anchor="t">
            <a:spAutoFit/>
          </a:bodyPr>
          <a:lstStyle/>
          <a:p>
            <a:pPr marL="0" lvl="0" indent="0" algn="r">
              <a:lnSpc>
                <a:spcPts val="8640"/>
              </a:lnSpc>
              <a:spcBef>
                <a:spcPct val="0"/>
              </a:spcBef>
            </a:pPr>
            <a:r>
              <a:rPr lang="en-US" sz="8000" b="1" spc="-160" dirty="0">
                <a:solidFill>
                  <a:srgbClr val="FF7C7F"/>
                </a:solidFill>
                <a:latin typeface="Lilita One"/>
              </a:rPr>
              <a:t>SECURE AND TRUSTWORTHY</a:t>
            </a:r>
          </a:p>
        </p:txBody>
      </p:sp>
      <p:sp>
        <p:nvSpPr>
          <p:cNvPr id="7" name="TextBox 6">
            <a:extLst>
              <a:ext uri="{FF2B5EF4-FFF2-40B4-BE49-F238E27FC236}">
                <a16:creationId xmlns:a16="http://schemas.microsoft.com/office/drawing/2014/main" id="{288C4FB5-558F-70CD-9FA9-A1A7F8CD97D1}"/>
              </a:ext>
            </a:extLst>
          </p:cNvPr>
          <p:cNvSpPr txBox="1"/>
          <p:nvPr/>
        </p:nvSpPr>
        <p:spPr>
          <a:xfrm>
            <a:off x="257047" y="464218"/>
            <a:ext cx="11734800" cy="9614235"/>
          </a:xfrm>
          <a:prstGeom prst="rect">
            <a:avLst/>
          </a:prstGeom>
          <a:noFill/>
        </p:spPr>
        <p:txBody>
          <a:bodyPr wrap="square" rtlCol="0">
            <a:spAutoFit/>
          </a:bodyPr>
          <a:lstStyle/>
          <a:p>
            <a:pPr marL="342900" lvl="0" indent="-342900">
              <a:lnSpc>
                <a:spcPct val="107000"/>
              </a:lnSpc>
              <a:spcAft>
                <a:spcPts val="800"/>
              </a:spcAft>
              <a:buFont typeface="Wingdings" panose="05000000000000000000" pitchFamily="2" charset="2"/>
              <a:buChar char="Ø"/>
              <a:tabLst>
                <a:tab pos="457200" algn="l"/>
              </a:tabLst>
            </a:pPr>
            <a:r>
              <a:rPr lang="en-US" sz="3600" b="1" kern="100" dirty="0">
                <a:solidFill>
                  <a:srgbClr val="867CFF"/>
                </a:solidFill>
                <a:effectLst/>
                <a:latin typeface="Lilita One" panose="020B0604020202020204" charset="0"/>
                <a:ea typeface="Aptos" panose="020B0004020202020204" pitchFamily="34" charset="0"/>
                <a:cs typeface="Times New Roman" panose="02020603050405020304" pitchFamily="18" charset="0"/>
              </a:rPr>
              <a:t>HTTPS and SSL Certificates:</a:t>
            </a:r>
            <a:endParaRPr lang="en-IN" sz="3600" kern="100" dirty="0">
              <a:solidFill>
                <a:srgbClr val="867CFF"/>
              </a:solidFill>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effectLst/>
                <a:latin typeface="Lilita One" panose="020B0604020202020204" charset="0"/>
                <a:ea typeface="Aptos" panose="020B0004020202020204" pitchFamily="34" charset="0"/>
                <a:cs typeface="Times New Roman" panose="02020603050405020304" pitchFamily="18" charset="0"/>
              </a:rPr>
              <a:t>Implement HTTPS to encrypt data transmitted between the user and the server.</a:t>
            </a:r>
            <a:endParaRPr lang="en-IN" sz="2400" kern="100" dirty="0">
              <a:solidFill>
                <a:srgbClr val="EC71D7"/>
              </a:solidFill>
              <a:effectLst/>
              <a:latin typeface="Lilita One" panose="020B0604020202020204" charset="0"/>
              <a:ea typeface="Aptos" panose="020B0004020202020204" pitchFamily="3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effectLst/>
                <a:latin typeface="Lilita One" panose="020B0604020202020204" charset="0"/>
                <a:ea typeface="Aptos" panose="020B0004020202020204" pitchFamily="34" charset="0"/>
                <a:cs typeface="Times New Roman" panose="02020603050405020304" pitchFamily="18" charset="0"/>
              </a:rPr>
              <a:t>Obtain and display SSL certificates to assure users of site security.</a:t>
            </a:r>
            <a:endParaRPr lang="en-IN" sz="2400" kern="100" dirty="0">
              <a:solidFill>
                <a:srgbClr val="EC71D7"/>
              </a:solidFill>
              <a:effectLst/>
              <a:latin typeface="Lilita One" panose="020B0604020202020204"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tabLst>
                <a:tab pos="457200" algn="l"/>
              </a:tabLst>
            </a:pPr>
            <a:r>
              <a:rPr lang="en-US" sz="3600" b="1" kern="100" dirty="0">
                <a:solidFill>
                  <a:srgbClr val="867CFF"/>
                </a:solidFill>
                <a:latin typeface="Lilita One" panose="020B0604020202020204" charset="0"/>
                <a:cs typeface="Times New Roman" panose="02020603050405020304" pitchFamily="18" charset="0"/>
              </a:rPr>
              <a:t>Secure Checkout Process:</a:t>
            </a:r>
            <a:endParaRPr lang="en-IN" sz="3600" b="1" kern="100" dirty="0">
              <a:solidFill>
                <a:srgbClr val="867CFF"/>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latin typeface="Lilita One" panose="020B0604020202020204" charset="0"/>
                <a:cs typeface="Times New Roman" panose="02020603050405020304" pitchFamily="18" charset="0"/>
              </a:rPr>
              <a:t>Use reputable payment gateways (e.g., PayPal, Stripe) to handle transactions.</a:t>
            </a:r>
            <a:endParaRPr lang="en-IN" sz="2400" kern="100" dirty="0">
              <a:solidFill>
                <a:srgbClr val="EC71D7"/>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latin typeface="Lilita One" panose="020B0604020202020204" charset="0"/>
                <a:cs typeface="Times New Roman" panose="02020603050405020304" pitchFamily="18" charset="0"/>
              </a:rPr>
              <a:t>Ensure PCI compliance to protect payment information.</a:t>
            </a:r>
            <a:endParaRPr lang="en-IN" sz="2400" kern="100" dirty="0">
              <a:solidFill>
                <a:srgbClr val="EC71D7"/>
              </a:solidFill>
              <a:latin typeface="Lilita One" panose="020B060402020202020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tabLst>
                <a:tab pos="457200" algn="l"/>
              </a:tabLst>
            </a:pPr>
            <a:r>
              <a:rPr lang="en-US" sz="3600" b="1" kern="100" dirty="0">
                <a:solidFill>
                  <a:srgbClr val="867CFF"/>
                </a:solidFill>
                <a:latin typeface="Lilita One" panose="020B0604020202020204" charset="0"/>
                <a:cs typeface="Times New Roman" panose="02020603050405020304" pitchFamily="18" charset="0"/>
              </a:rPr>
              <a:t>Trust Badges and Reviews:</a:t>
            </a:r>
            <a:endParaRPr lang="en-IN" sz="3600" b="1" kern="100" dirty="0">
              <a:solidFill>
                <a:srgbClr val="867CFF"/>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latin typeface="Lilita One" panose="020B0604020202020204" charset="0"/>
                <a:cs typeface="Times New Roman" panose="02020603050405020304" pitchFamily="18" charset="0"/>
              </a:rPr>
              <a:t>Display trust badges from security and payment providers.</a:t>
            </a:r>
            <a:endParaRPr lang="en-IN" sz="2400" kern="100" dirty="0">
              <a:solidFill>
                <a:srgbClr val="EC71D7"/>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latin typeface="Lilita One" panose="020B0604020202020204" charset="0"/>
                <a:cs typeface="Times New Roman" panose="02020603050405020304" pitchFamily="18" charset="0"/>
              </a:rPr>
              <a:t>Showcase customer reviews and testimonials to build trust.</a:t>
            </a:r>
            <a:endParaRPr lang="en-IN" sz="2400" kern="100" dirty="0">
              <a:solidFill>
                <a:srgbClr val="EC71D7"/>
              </a:solidFill>
              <a:latin typeface="Lilita One" panose="020B0604020202020204" charset="0"/>
              <a:cs typeface="Times New Roman" panose="02020603050405020304" pitchFamily="18" charset="0"/>
            </a:endParaRPr>
          </a:p>
          <a:p>
            <a:pPr marL="342900" indent="-342900">
              <a:lnSpc>
                <a:spcPct val="107000"/>
              </a:lnSpc>
              <a:spcAft>
                <a:spcPts val="800"/>
              </a:spcAft>
              <a:buFont typeface="Wingdings" panose="05000000000000000000" pitchFamily="2" charset="2"/>
              <a:buChar char="Ø"/>
              <a:tabLst>
                <a:tab pos="457200" algn="l"/>
              </a:tabLst>
            </a:pPr>
            <a:r>
              <a:rPr lang="en-US" sz="3600" b="1" kern="100" dirty="0">
                <a:solidFill>
                  <a:srgbClr val="867CFF"/>
                </a:solidFill>
                <a:latin typeface="Lilita One" panose="020B0604020202020204" charset="0"/>
                <a:cs typeface="Times New Roman" panose="02020603050405020304" pitchFamily="18" charset="0"/>
              </a:rPr>
              <a:t>Data Protection:</a:t>
            </a:r>
            <a:endParaRPr lang="en-IN" sz="3600" b="1" kern="100" dirty="0">
              <a:solidFill>
                <a:srgbClr val="867CFF"/>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latin typeface="Lilita One" panose="020B0604020202020204" charset="0"/>
                <a:cs typeface="Times New Roman" panose="02020603050405020304" pitchFamily="18" charset="0"/>
              </a:rPr>
              <a:t>Implement strong password policies and two-factor authentication for user accounts.</a:t>
            </a:r>
            <a:endParaRPr lang="en-IN" sz="2400" kern="100" dirty="0">
              <a:solidFill>
                <a:srgbClr val="EC71D7"/>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latin typeface="Lilita One" panose="020B0604020202020204" charset="0"/>
                <a:cs typeface="Times New Roman" panose="02020603050405020304" pitchFamily="18" charset="0"/>
              </a:rPr>
              <a:t>Ensure compliance with data protection regulations (e.g., GDPR) to safeguard user data.</a:t>
            </a:r>
            <a:endParaRPr lang="en-IN" sz="2400" kern="100" dirty="0">
              <a:solidFill>
                <a:srgbClr val="EC71D7"/>
              </a:solidFill>
              <a:latin typeface="Lilita One" panose="020B060402020202020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Ø"/>
              <a:tabLst>
                <a:tab pos="457200" algn="l"/>
              </a:tabLst>
            </a:pPr>
            <a:r>
              <a:rPr lang="en-US" sz="3600" b="1" kern="100" dirty="0">
                <a:solidFill>
                  <a:srgbClr val="867CFF"/>
                </a:solidFill>
                <a:latin typeface="Lilita One" panose="020B0604020202020204" charset="0"/>
                <a:cs typeface="Times New Roman" panose="02020603050405020304" pitchFamily="18" charset="0"/>
              </a:rPr>
              <a:t>Regular Security Audits:</a:t>
            </a:r>
            <a:endParaRPr lang="en-IN" sz="3600" b="1" kern="100" dirty="0">
              <a:solidFill>
                <a:srgbClr val="867CFF"/>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latin typeface="Lilita One" panose="020B0604020202020204" charset="0"/>
                <a:cs typeface="Times New Roman" panose="02020603050405020304" pitchFamily="18" charset="0"/>
              </a:rPr>
              <a:t>Conduct regular security audits and vulnerability assessments.</a:t>
            </a:r>
            <a:endParaRPr lang="en-IN" sz="2400" kern="100" dirty="0">
              <a:solidFill>
                <a:srgbClr val="EC71D7"/>
              </a:solidFill>
              <a:latin typeface="Lilita One" panose="020B0604020202020204" charset="0"/>
              <a:cs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Ø"/>
              <a:tabLst>
                <a:tab pos="914400" algn="l"/>
              </a:tabLst>
            </a:pPr>
            <a:r>
              <a:rPr lang="en-US" sz="2400" kern="100" dirty="0">
                <a:solidFill>
                  <a:srgbClr val="EC71D7"/>
                </a:solidFill>
                <a:latin typeface="Lilita One" panose="020B0604020202020204" charset="0"/>
                <a:cs typeface="Times New Roman" panose="02020603050405020304" pitchFamily="18" charset="0"/>
              </a:rPr>
              <a:t>Keep software and plugins up-to-date to prevent security breaches.</a:t>
            </a:r>
            <a:endParaRPr lang="en-IN" sz="2400" kern="100" dirty="0">
              <a:solidFill>
                <a:srgbClr val="EC71D7"/>
              </a:solidFill>
              <a:latin typeface="Lilita One" panose="020B0604020202020204" charset="0"/>
              <a:cs typeface="Times New Roman" panose="02020603050405020304" pitchFamily="18" charset="0"/>
            </a:endParaRPr>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2726</Words>
  <Application>Microsoft Office PowerPoint</Application>
  <PresentationFormat>Custom</PresentationFormat>
  <Paragraphs>308</Paragraphs>
  <Slides>54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Wingdings</vt:lpstr>
      <vt:lpstr>Times New Roman</vt:lpstr>
      <vt:lpstr>Courier New</vt:lpstr>
      <vt:lpstr>Cambria</vt:lpstr>
      <vt:lpstr>Lilita One</vt:lpstr>
      <vt:lpstr>Kollektif</vt:lpstr>
      <vt:lpstr>Arial</vt:lpstr>
      <vt:lpstr>Calibri</vt:lpstr>
      <vt:lpstr>Grandview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Establish a Strong Domain and Online Presence</vt:lpstr>
      <vt:lpstr>Create a Content Calendar and Editorial Plan</vt:lpstr>
      <vt:lpstr>Utilize Facebook for Community Building</vt:lpstr>
      <vt:lpstr>Utilize Instagram for Visual Storytelling</vt:lpstr>
      <vt:lpstr>Engage with the Literary Community on Twitter</vt:lpstr>
      <vt:lpstr>Nurture Professional Connections on LinkedIn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Pink Blue and Yellow Purple Cute 3D Social Media Marketing Presentation</dc:title>
  <dc:creator>Rajeshwari Devaraju</dc:creator>
  <cp:lastModifiedBy>Rajeshwari Devaraju</cp:lastModifiedBy>
  <cp:revision>2</cp:revision>
  <dcterms:created xsi:type="dcterms:W3CDTF">2006-08-16T00:00:00Z</dcterms:created>
  <dcterms:modified xsi:type="dcterms:W3CDTF">2024-06-05T13:45:32Z</dcterms:modified>
  <dc:identifier>DAGHNNDekHs</dc:identifier>
</cp:coreProperties>
</file>